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1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0CF47-64FB-42A5-8B69-AA12EF219A88}" type="datetimeFigureOut">
              <a:rPr lang="ru-RU" smtClean="0"/>
              <a:t>03.08.2019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724EC-15D1-4463-9926-8A78A8410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55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724EC-15D1-4463-9926-8A78A841034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4401-B6BF-49B8-939F-9D12136F5BB6}" type="datetime1">
              <a:rPr lang="ru-RU" smtClean="0"/>
              <a:t>03.08.2019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55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801A-0503-43D1-921F-248F642B00FD}" type="datetime1">
              <a:rPr lang="ru-RU" smtClean="0"/>
              <a:t>03.08.2019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66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DC85-0795-4807-B34E-F74150489C8A}" type="datetime1">
              <a:rPr lang="ru-RU" smtClean="0"/>
              <a:t>03.08.2019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17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5729-4590-477E-A083-0C7C81061DCA}" type="datetime1">
              <a:rPr lang="ru-RU" smtClean="0"/>
              <a:t>03.08.2019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6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2522-AF42-48F9-9C0C-3FD8F0963D91}" type="datetime1">
              <a:rPr lang="ru-RU" smtClean="0"/>
              <a:t>03.08.2019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43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C8E3-E9AB-4CBA-9779-66EDFE1F92BE}" type="datetime1">
              <a:rPr lang="ru-RU" smtClean="0"/>
              <a:t>03.08.2019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20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465A-F1FE-4027-850C-C1600E51CB73}" type="datetime1">
              <a:rPr lang="ru-RU" smtClean="0"/>
              <a:t>03.08.2019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4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AF16-E7B2-484B-808C-9B8B3959A6CD}" type="datetime1">
              <a:rPr lang="ru-RU" smtClean="0"/>
              <a:t>03.08.2019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1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8E26-11CE-4320-9416-2DA3981D621C}" type="datetime1">
              <a:rPr lang="ru-RU" smtClean="0"/>
              <a:t>03.08.2019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20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27AA-6D99-4F95-AAF9-8D15AF87F9DB}" type="datetime1">
              <a:rPr lang="ru-RU" smtClean="0"/>
              <a:t>03.08.2019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8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A937-C322-49F8-9989-8C608F946511}" type="datetime1">
              <a:rPr lang="ru-RU" smtClean="0"/>
              <a:t>03.08.2019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9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5E9EFF"/>
            </a:gs>
            <a:gs pos="20000">
              <a:srgbClr val="85C2FF">
                <a:lumMod val="37000"/>
                <a:lumOff val="63000"/>
              </a:srgbClr>
            </a:gs>
            <a:gs pos="100000">
              <a:srgbClr val="C4D6EB"/>
            </a:gs>
            <a:gs pos="100000">
              <a:srgbClr val="FFEBFA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0492A-E4D3-4686-B955-656B28077ABD}" type="datetime1">
              <a:rPr lang="ru-RU" smtClean="0"/>
              <a:t>03.08.2019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B298-97F8-451D-A3DA-DB45CDBF6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61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azzer-band/Warriors-vs-Creep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/>
          <a:lstStyle/>
          <a:p>
            <a:r>
              <a:rPr lang="en-US" sz="5400" dirty="0" smtClean="0"/>
              <a:t>Warriors </a:t>
            </a:r>
            <a:r>
              <a:rPr lang="en-US" sz="5400" dirty="0" err="1" smtClean="0"/>
              <a:t>vs</a:t>
            </a:r>
            <a:r>
              <a:rPr lang="en-US" sz="5400" dirty="0" smtClean="0"/>
              <a:t> Creeps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/>
              <a:t>Отчет по практике</a:t>
            </a: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Защищаются студенты группы Б8103: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Маковей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Никита Олегович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Малашин Максим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Павлович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Баранов Никита Владимирович</a:t>
            </a: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Руководитель практики: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Жандармова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Ирина Владимировна</a:t>
            </a: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Консультант: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Кленин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Александр Сергеевич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58772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0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Особые моменты. Удар </a:t>
            </a:r>
            <a:r>
              <a:rPr lang="ru-RU" dirty="0" err="1" smtClean="0"/>
              <a:t>крипов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4" y="1600200"/>
            <a:ext cx="7125112" cy="4525963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3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Особые моменты. Помощь </a:t>
            </a:r>
            <a:r>
              <a:rPr lang="ru-RU" dirty="0" smtClean="0"/>
              <a:t>товарищу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2262981"/>
            <a:ext cx="5092700" cy="320040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12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97" y="2205161"/>
            <a:ext cx="6508206" cy="3316040"/>
          </a:xfrm>
        </p:spPr>
      </p:pic>
    </p:spTree>
    <p:extLst>
      <p:ext uri="{BB962C8B-B14F-4D97-AF65-F5344CB8AC3E}">
        <p14:creationId xmlns:p14="http://schemas.microsoft.com/office/powerpoint/2010/main" val="31674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8760"/>
            <a:ext cx="4447121" cy="374441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540898"/>
            <a:ext cx="4317876" cy="192308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5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Роль в команде. </a:t>
            </a:r>
            <a:r>
              <a:rPr lang="ru-RU" dirty="0" err="1" smtClean="0"/>
              <a:t>Маковей</a:t>
            </a:r>
            <a:r>
              <a:rPr lang="ru-RU" dirty="0" smtClean="0"/>
              <a:t> Никита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интерфейса игры</a:t>
            </a:r>
          </a:p>
          <a:p>
            <a:r>
              <a:rPr lang="ru-RU" dirty="0" smtClean="0"/>
              <a:t>Доработка ядра игры </a:t>
            </a:r>
          </a:p>
          <a:p>
            <a:r>
              <a:rPr lang="ru-RU" dirty="0" smtClean="0"/>
              <a:t>Разработка идеи и логики игры</a:t>
            </a:r>
          </a:p>
          <a:p>
            <a:r>
              <a:rPr lang="ru-RU" dirty="0" smtClean="0"/>
              <a:t>Работа с базами данных </a:t>
            </a:r>
          </a:p>
          <a:p>
            <a:r>
              <a:rPr lang="ru-RU" dirty="0" smtClean="0"/>
              <a:t>Серверная часть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3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Роль в команде. Баранов Никита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идеи и правил игры</a:t>
            </a:r>
          </a:p>
          <a:p>
            <a:r>
              <a:rPr lang="ru-RU" dirty="0" smtClean="0"/>
              <a:t>Поиск дизайнерских моделей</a:t>
            </a:r>
          </a:p>
          <a:p>
            <a:r>
              <a:rPr lang="ru-RU" dirty="0" smtClean="0"/>
              <a:t>Разработка и создание интерфейса игры</a:t>
            </a:r>
          </a:p>
          <a:p>
            <a:r>
              <a:rPr lang="ru-RU" dirty="0" smtClean="0"/>
              <a:t>Доработка ядра приложения</a:t>
            </a:r>
          </a:p>
          <a:p>
            <a:r>
              <a:rPr lang="ru-RU" dirty="0" smtClean="0"/>
              <a:t>Серверная часть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4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Роль в команде. Малашин Максим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архитектуры игры</a:t>
            </a:r>
          </a:p>
          <a:p>
            <a:r>
              <a:rPr lang="ru-RU" dirty="0" smtClean="0"/>
              <a:t>Разработка и реализация ядра игры</a:t>
            </a:r>
          </a:p>
          <a:p>
            <a:r>
              <a:rPr lang="ru-RU" dirty="0" smtClean="0"/>
              <a:t>Внедрение дизайна в проект</a:t>
            </a:r>
          </a:p>
          <a:p>
            <a:r>
              <a:rPr lang="ru-RU" dirty="0" smtClean="0"/>
              <a:t>Анимация</a:t>
            </a:r>
          </a:p>
          <a:p>
            <a:r>
              <a:rPr lang="ru-RU" dirty="0" smtClean="0"/>
              <a:t>Графический интерфейс</a:t>
            </a:r>
          </a:p>
          <a:p>
            <a:r>
              <a:rPr lang="ru-RU" dirty="0" err="1" smtClean="0"/>
              <a:t>Рефакторинг</a:t>
            </a:r>
            <a:r>
              <a:rPr lang="ru-RU" dirty="0" smtClean="0"/>
              <a:t> кода</a:t>
            </a:r>
          </a:p>
          <a:p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Инструменты: </a:t>
            </a:r>
            <a:r>
              <a:rPr lang="en-US" dirty="0" smtClean="0"/>
              <a:t>JavaScript (</a:t>
            </a:r>
            <a:r>
              <a:rPr lang="ru-RU" dirty="0" smtClean="0"/>
              <a:t>70%</a:t>
            </a:r>
            <a:r>
              <a:rPr lang="en-US" dirty="0" smtClean="0"/>
              <a:t>), HTML (</a:t>
            </a:r>
            <a:r>
              <a:rPr lang="ru-RU" dirty="0" smtClean="0"/>
              <a:t>10%</a:t>
            </a:r>
            <a:r>
              <a:rPr lang="en-US" dirty="0" smtClean="0"/>
              <a:t>), CSS (</a:t>
            </a:r>
            <a:r>
              <a:rPr lang="ru-RU" dirty="0" smtClean="0"/>
              <a:t>20%</a:t>
            </a:r>
            <a:r>
              <a:rPr lang="en-US" dirty="0" smtClean="0"/>
              <a:t>), Firebase</a:t>
            </a:r>
          </a:p>
          <a:p>
            <a:r>
              <a:rPr lang="ru-RU" dirty="0" err="1" smtClean="0"/>
              <a:t>Коммиты</a:t>
            </a:r>
            <a:r>
              <a:rPr lang="ru-RU" dirty="0" smtClean="0"/>
              <a:t>: </a:t>
            </a:r>
            <a:r>
              <a:rPr lang="ru-RU" dirty="0" smtClean="0"/>
              <a:t>408</a:t>
            </a:r>
            <a:endParaRPr lang="ru-RU" dirty="0" smtClean="0"/>
          </a:p>
          <a:p>
            <a:r>
              <a:rPr lang="ru-RU" dirty="0" err="1" smtClean="0"/>
              <a:t>Репозиторий</a:t>
            </a:r>
            <a:r>
              <a:rPr lang="ru-RU" dirty="0" smtClean="0"/>
              <a:t>: </a:t>
            </a:r>
            <a:r>
              <a:rPr lang="en-US" dirty="0" smtClean="0">
                <a:hlinkClick r:id="rId2"/>
              </a:rPr>
              <a:t>https://github.com/blazzer-band/Warriors-vs-Creeps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8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Разработать многопользовательскую пошаговую онлайн-игру без использования </a:t>
            </a:r>
            <a:r>
              <a:rPr lang="ru-RU" dirty="0" err="1" smtClean="0"/>
              <a:t>фреймворков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29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За основу игры была взята идея из кооперативной настольной игры </a:t>
            </a:r>
            <a:r>
              <a:rPr lang="en-US" sz="3200" dirty="0" err="1" smtClean="0"/>
              <a:t>Mechs</a:t>
            </a:r>
            <a:r>
              <a:rPr lang="en-US" sz="3200" dirty="0" smtClean="0"/>
              <a:t> </a:t>
            </a:r>
            <a:r>
              <a:rPr lang="en-US" sz="3200" dirty="0" err="1" smtClean="0"/>
              <a:t>vs</a:t>
            </a:r>
            <a:r>
              <a:rPr lang="en-US" sz="3200" dirty="0" smtClean="0"/>
              <a:t> Minions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0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ru-RU" dirty="0" smtClean="0"/>
              <a:t>и правила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Раунд в игре состоит из двух фаз – фаза воина (игрока) и фаза крипа (противника)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Цель игры – командой воинов донести бомбу до пункта назначения и не дать противникам её уничтожить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</a:t>
            </a:r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0381"/>
            <a:ext cx="8229600" cy="446560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0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Лобби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496944" cy="5040560"/>
          </a:xfr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2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Кооператив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932781"/>
            <a:ext cx="7645400" cy="3860800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2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Стратегия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520"/>
            <a:ext cx="8229600" cy="4431323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1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Мультиплеер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1" y="1600200"/>
            <a:ext cx="7705217" cy="4525963"/>
          </a:xfr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B298-97F8-451D-A3DA-DB45CDBF672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2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229</Words>
  <Application>Microsoft Office PowerPoint</Application>
  <PresentationFormat>Экран (4:3)</PresentationFormat>
  <Paragraphs>66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Warriors vs Creeps Отчет по практике</vt:lpstr>
      <vt:lpstr>Постановка задачи</vt:lpstr>
      <vt:lpstr>Обзор существующих решений</vt:lpstr>
      <vt:lpstr>Особенности и правила игры</vt:lpstr>
      <vt:lpstr>Игровой интерфейс</vt:lpstr>
      <vt:lpstr>Лобби</vt:lpstr>
      <vt:lpstr>Кооператив</vt:lpstr>
      <vt:lpstr>Стратегия</vt:lpstr>
      <vt:lpstr>Мультиплеер</vt:lpstr>
      <vt:lpstr>Особые моменты. Удар крипов</vt:lpstr>
      <vt:lpstr>Особые моменты. Помощь товарищу</vt:lpstr>
      <vt:lpstr>Реализация</vt:lpstr>
      <vt:lpstr>База данных</vt:lpstr>
      <vt:lpstr>Роль в команде. Маковей Никита</vt:lpstr>
      <vt:lpstr>Роль в команде. Баранов Никита</vt:lpstr>
      <vt:lpstr>Роль в команде. Малашин Максим</vt:lpstr>
      <vt:lpstr>Технические решения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Warriors vs Creeps Отчет по практике</dc:title>
  <dc:creator>Людмила</dc:creator>
  <cp:lastModifiedBy>Людмила</cp:lastModifiedBy>
  <cp:revision>14</cp:revision>
  <dcterms:created xsi:type="dcterms:W3CDTF">2019-08-02T16:44:41Z</dcterms:created>
  <dcterms:modified xsi:type="dcterms:W3CDTF">2019-08-03T03:07:30Z</dcterms:modified>
</cp:coreProperties>
</file>