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6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0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4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B660-90AC-423F-9B8A-1C60924691EF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2F52-5056-4E56-84A2-D54A237A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99460" y="121920"/>
            <a:ext cx="8686800" cy="660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MOE / GFA / VELMA Calibrator –Driver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609600" y="4257040"/>
            <a:ext cx="2291080" cy="21844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Simulator Configuration .xml file</a:t>
            </a:r>
          </a:p>
          <a:p>
            <a:pPr algn="ctr"/>
            <a:endParaRPr 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/Velma/initial/key1 initalVal_1</a:t>
            </a:r>
          </a:p>
          <a:p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[….]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/Velma/initial/key1 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initalVal_1</a:t>
            </a:r>
          </a:p>
        </p:txBody>
      </p:sp>
      <p:sp>
        <p:nvSpPr>
          <p:cNvPr id="20" name="Flowchart: Document 19"/>
          <p:cNvSpPr/>
          <p:nvPr/>
        </p:nvSpPr>
        <p:spPr>
          <a:xfrm>
            <a:off x="609600" y="883920"/>
            <a:ext cx="2291080" cy="218440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Calibrator Configuration .csv file</a:t>
            </a:r>
            <a:br>
              <a:rPr 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OBSERVED_SOURCE(s)</a:t>
            </a:r>
            <a:b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VELMA_SOURCE</a:t>
            </a:r>
          </a:p>
          <a:p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VELMA_PARAMETER(s)</a:t>
            </a:r>
            <a:b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VELMA_EXCLUSIVE(s)</a:t>
            </a:r>
            <a:b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VELMA_RESULT(s)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900680" y="1087120"/>
            <a:ext cx="133604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Left Arrow 15"/>
          <p:cNvSpPr/>
          <p:nvPr/>
        </p:nvSpPr>
        <p:spPr>
          <a:xfrm rot="10800000">
            <a:off x="142240" y="1595120"/>
            <a:ext cx="467360" cy="2854960"/>
          </a:xfrm>
          <a:prstGeom prst="curvedLeftArrow">
            <a:avLst>
              <a:gd name="adj1" fmla="val 13710"/>
              <a:gd name="adj2" fmla="val 675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236720" y="985520"/>
            <a:ext cx="2103120" cy="46736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CalibratorConfiguration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4231640" y="2204720"/>
            <a:ext cx="2103120" cy="46736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SimulatorConfiguration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6884669" y="1694941"/>
            <a:ext cx="2103120" cy="59791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b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VELMA_PARAMETERs +</a:t>
            </a:r>
          </a:p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VELMA_EXCLUSIVEs Map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9486899" y="955040"/>
            <a:ext cx="2103120" cy="46736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VELMA_RESULT List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39840" y="1056640"/>
            <a:ext cx="3147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7" idx="0"/>
          </p:cNvCxnSpPr>
          <p:nvPr/>
        </p:nvCxnSpPr>
        <p:spPr>
          <a:xfrm>
            <a:off x="6339840" y="1394709"/>
            <a:ext cx="1596389" cy="3002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2"/>
            <a:endCxn id="26" idx="0"/>
          </p:cNvCxnSpPr>
          <p:nvPr/>
        </p:nvCxnSpPr>
        <p:spPr>
          <a:xfrm flipH="1">
            <a:off x="5283200" y="1452880"/>
            <a:ext cx="5080" cy="75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6884669" y="2690621"/>
            <a:ext cx="2103120" cy="59791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VELMA_EXCLUSIVE + Overridden VELMA_PARAMETERs Map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469120" y="3149600"/>
            <a:ext cx="2113279" cy="302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GFA MOE</a:t>
            </a:r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486899" y="1605280"/>
            <a:ext cx="2103120" cy="46736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OBSERVED_SOURCE List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31149" y="2292858"/>
            <a:ext cx="5080" cy="37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3"/>
            <a:endCxn id="47" idx="1"/>
          </p:cNvCxnSpPr>
          <p:nvPr/>
        </p:nvCxnSpPr>
        <p:spPr>
          <a:xfrm>
            <a:off x="6339840" y="1219200"/>
            <a:ext cx="3147059" cy="619760"/>
          </a:xfrm>
          <a:prstGeom prst="bentConnector3">
            <a:avLst>
              <a:gd name="adj1" fmla="val 913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074400" y="2072640"/>
            <a:ext cx="10160" cy="107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8" idx="3"/>
          </p:cNvCxnSpPr>
          <p:nvPr/>
        </p:nvCxnSpPr>
        <p:spPr>
          <a:xfrm>
            <a:off x="11590019" y="1188720"/>
            <a:ext cx="12700" cy="2540000"/>
          </a:xfrm>
          <a:prstGeom prst="bentConnector4">
            <a:avLst>
              <a:gd name="adj1" fmla="val 2440000"/>
              <a:gd name="adj2" fmla="val 998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Flowchart: Process 76"/>
          <p:cNvSpPr/>
          <p:nvPr/>
        </p:nvSpPr>
        <p:spPr>
          <a:xfrm>
            <a:off x="4231639" y="3896360"/>
            <a:ext cx="3699509" cy="46736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runVelmaForCalibrationResults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ight Arrow 77"/>
          <p:cNvSpPr/>
          <p:nvPr/>
        </p:nvSpPr>
        <p:spPr>
          <a:xfrm rot="5400000">
            <a:off x="4686965" y="3229006"/>
            <a:ext cx="1220471" cy="11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Bent-Up Arrow 79"/>
          <p:cNvSpPr/>
          <p:nvPr/>
        </p:nvSpPr>
        <p:spPr>
          <a:xfrm rot="10800000">
            <a:off x="6034273" y="3037839"/>
            <a:ext cx="850395" cy="854710"/>
          </a:xfrm>
          <a:prstGeom prst="bentUpArrow">
            <a:avLst>
              <a:gd name="adj1" fmla="val 2972"/>
              <a:gd name="adj2" fmla="val 6235"/>
              <a:gd name="adj3" fmla="val 4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936103" y="4781548"/>
            <a:ext cx="2103120" cy="46736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VelmaCalibratorResults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Bent-Up Arrow 83"/>
          <p:cNvSpPr/>
          <p:nvPr/>
        </p:nvSpPr>
        <p:spPr>
          <a:xfrm rot="5400000">
            <a:off x="6144005" y="4301110"/>
            <a:ext cx="729486" cy="854710"/>
          </a:xfrm>
          <a:prstGeom prst="bentUpArrow">
            <a:avLst>
              <a:gd name="adj1" fmla="val 2972"/>
              <a:gd name="adj2" fmla="val 6235"/>
              <a:gd name="adj3" fmla="val 4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039223" y="4957824"/>
            <a:ext cx="422277" cy="114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/>
          <p:cNvCxnSpPr>
            <a:endCxn id="34" idx="0"/>
          </p:cNvCxnSpPr>
          <p:nvPr/>
        </p:nvCxnSpPr>
        <p:spPr>
          <a:xfrm>
            <a:off x="8987788" y="2054857"/>
            <a:ext cx="1537972" cy="10947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endCxn id="44" idx="3"/>
          </p:cNvCxnSpPr>
          <p:nvPr/>
        </p:nvCxnSpPr>
        <p:spPr>
          <a:xfrm rot="10800000">
            <a:off x="8987790" y="2989581"/>
            <a:ext cx="1210153" cy="168147"/>
          </a:xfrm>
          <a:prstGeom prst="bentConnector3">
            <a:avLst>
              <a:gd name="adj1" fmla="val -12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Bent Arrow 100"/>
          <p:cNvSpPr/>
          <p:nvPr/>
        </p:nvSpPr>
        <p:spPr>
          <a:xfrm rot="16200000" flipH="1">
            <a:off x="6602030" y="1036893"/>
            <a:ext cx="2730627" cy="2980687"/>
          </a:xfrm>
          <a:prstGeom prst="bentArrow">
            <a:avLst>
              <a:gd name="adj1" fmla="val 2422"/>
              <a:gd name="adj2" fmla="val 2606"/>
              <a:gd name="adj3" fmla="val 1942"/>
              <a:gd name="adj4" fmla="val 4375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Flowchart: Process 101"/>
          <p:cNvSpPr/>
          <p:nvPr/>
        </p:nvSpPr>
        <p:spPr>
          <a:xfrm>
            <a:off x="6508748" y="5703569"/>
            <a:ext cx="2103120" cy="46736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RESULTS</a:t>
            </a:r>
            <a:endParaRPr 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Right Arrow 102"/>
          <p:cNvSpPr/>
          <p:nvPr/>
        </p:nvSpPr>
        <p:spPr>
          <a:xfrm rot="5400000">
            <a:off x="7287511" y="6179310"/>
            <a:ext cx="545593" cy="528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10800000">
            <a:off x="8619488" y="5743446"/>
            <a:ext cx="867411" cy="136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Djang, Kevin</dc:creator>
  <cp:lastModifiedBy>Djang, Kevin</cp:lastModifiedBy>
  <cp:revision>34</cp:revision>
  <dcterms:created xsi:type="dcterms:W3CDTF">2014-10-07T20:19:37Z</dcterms:created>
  <dcterms:modified xsi:type="dcterms:W3CDTF">2014-10-17T23:26:01Z</dcterms:modified>
</cp:coreProperties>
</file>