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23066"/>
            <a:ext cx="660654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641495"/>
            <a:ext cx="58293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67758"/>
            <a:ext cx="167592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67758"/>
            <a:ext cx="4930616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253809"/>
            <a:ext cx="670369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365607"/>
            <a:ext cx="670369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338792"/>
            <a:ext cx="330327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338792"/>
            <a:ext cx="330327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6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67759"/>
            <a:ext cx="670369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232853"/>
            <a:ext cx="328808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837055"/>
            <a:ext cx="3288089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232853"/>
            <a:ext cx="330428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837055"/>
            <a:ext cx="3304282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24113"/>
            <a:ext cx="393477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24113"/>
            <a:ext cx="393477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67759"/>
            <a:ext cx="670369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338792"/>
            <a:ext cx="670369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3EBF-3530-4662-8C79-7FDCF176B2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661325"/>
            <a:ext cx="262318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7A32-8A56-42FF-9D5F-7C89186C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7DD891-FEEF-4F71-BFE0-B76538552D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2310948" y="780874"/>
            <a:ext cx="2084070" cy="2298700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97683CE4-764F-491F-AFF0-F8DF3459442F}"/>
              </a:ext>
            </a:extLst>
          </p:cNvPr>
          <p:cNvSpPr txBox="1">
            <a:spLocks/>
          </p:cNvSpPr>
          <p:nvPr/>
        </p:nvSpPr>
        <p:spPr>
          <a:xfrm>
            <a:off x="45266" y="6493932"/>
            <a:ext cx="474134" cy="33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7D0FE3BB-A57F-44CC-84D9-F1BE0492B3AF}" type="slidenum">
              <a:rPr lang="en-US" sz="1400" smtClean="0">
                <a:solidFill>
                  <a:schemeClr val="tx1"/>
                </a:solidFill>
              </a:rPr>
              <a:pPr algn="l"/>
              <a:t>1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B3C3C1-C8D1-43D9-A696-2D7504DE4005}"/>
              </a:ext>
            </a:extLst>
          </p:cNvPr>
          <p:cNvSpPr txBox="1"/>
          <p:nvPr/>
        </p:nvSpPr>
        <p:spPr>
          <a:xfrm>
            <a:off x="847240" y="3849615"/>
            <a:ext cx="5632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 X. Depiction of flows of water and nutrients amongst the layers of a single VELMA cell. The left panel shows the original VELMA setup, and the right panel represents model changes associated with implementing green roofs in VELMA.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68E0F5-6C49-445C-911E-5EDDACE5B85E}"/>
              </a:ext>
            </a:extLst>
          </p:cNvPr>
          <p:cNvGrpSpPr/>
          <p:nvPr/>
        </p:nvGrpSpPr>
        <p:grpSpPr>
          <a:xfrm>
            <a:off x="702585" y="827470"/>
            <a:ext cx="5795687" cy="2718714"/>
            <a:chOff x="702585" y="827470"/>
            <a:chExt cx="5795687" cy="271871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39035E-EA9D-40ED-88AC-B66EB6021DDD}"/>
                </a:ext>
              </a:extLst>
            </p:cNvPr>
            <p:cNvSpPr/>
            <p:nvPr/>
          </p:nvSpPr>
          <p:spPr>
            <a:xfrm>
              <a:off x="4299269" y="1017587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356615-3AF6-4594-8835-913FFD413ABE}"/>
                </a:ext>
              </a:extLst>
            </p:cNvPr>
            <p:cNvSpPr/>
            <p:nvPr/>
          </p:nvSpPr>
          <p:spPr>
            <a:xfrm>
              <a:off x="4299269" y="1398587"/>
              <a:ext cx="20574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C3C0BF-DCAB-49D8-B21C-E84974811503}"/>
                </a:ext>
              </a:extLst>
            </p:cNvPr>
            <p:cNvSpPr/>
            <p:nvPr/>
          </p:nvSpPr>
          <p:spPr>
            <a:xfrm>
              <a:off x="4299269" y="2008187"/>
              <a:ext cx="2057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06EFFC-9FD3-4549-AD05-29256A382DEF}"/>
                </a:ext>
              </a:extLst>
            </p:cNvPr>
            <p:cNvSpPr/>
            <p:nvPr/>
          </p:nvSpPr>
          <p:spPr>
            <a:xfrm>
              <a:off x="4299269" y="2617787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BF9FD1-784B-46B0-8238-896DEFCC023E}"/>
                </a:ext>
              </a:extLst>
            </p:cNvPr>
            <p:cNvSpPr txBox="1"/>
            <p:nvPr/>
          </p:nvSpPr>
          <p:spPr>
            <a:xfrm>
              <a:off x="4294724" y="1546790"/>
              <a:ext cx="20619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Layer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5A49CD7-93A3-4C9C-AC11-C5835C10C10E}"/>
                </a:ext>
              </a:extLst>
            </p:cNvPr>
            <p:cNvSpPr txBox="1"/>
            <p:nvPr/>
          </p:nvSpPr>
          <p:spPr>
            <a:xfrm>
              <a:off x="4314647" y="2151121"/>
              <a:ext cx="20420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Layer 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EEA501-95FD-4C0B-AE44-A35EAB8F3FFB}"/>
                </a:ext>
              </a:extLst>
            </p:cNvPr>
            <p:cNvSpPr txBox="1"/>
            <p:nvPr/>
          </p:nvSpPr>
          <p:spPr>
            <a:xfrm>
              <a:off x="4294724" y="2756409"/>
              <a:ext cx="20664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Layer 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8E6905C-5925-496D-8753-844AA29CA8AF}"/>
                </a:ext>
              </a:extLst>
            </p:cNvPr>
            <p:cNvSpPr txBox="1"/>
            <p:nvPr/>
          </p:nvSpPr>
          <p:spPr>
            <a:xfrm>
              <a:off x="4273741" y="1002660"/>
              <a:ext cx="20829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Green Roof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2811730-1BB0-4965-A5DC-42E0C48C406E}"/>
                </a:ext>
              </a:extLst>
            </p:cNvPr>
            <p:cNvSpPr/>
            <p:nvPr/>
          </p:nvSpPr>
          <p:spPr>
            <a:xfrm>
              <a:off x="4303114" y="1322387"/>
              <a:ext cx="2053556" cy="1487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9E4FB9E-F3CE-4192-BF7D-CB968A5A03D6}"/>
                </a:ext>
              </a:extLst>
            </p:cNvPr>
            <p:cNvCxnSpPr>
              <a:cxnSpLocks/>
            </p:cNvCxnSpPr>
            <p:nvPr/>
          </p:nvCxnSpPr>
          <p:spPr>
            <a:xfrm>
              <a:off x="5213669" y="1912819"/>
              <a:ext cx="0" cy="271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FDA8676-6BF3-48A6-8FA8-0A9CB849A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491" y="1896327"/>
              <a:ext cx="0" cy="25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C252F53-A590-462C-8C53-13BACC8DCB95}"/>
                </a:ext>
              </a:extLst>
            </p:cNvPr>
            <p:cNvSpPr txBox="1"/>
            <p:nvPr/>
          </p:nvSpPr>
          <p:spPr>
            <a:xfrm>
              <a:off x="4303115" y="1282505"/>
              <a:ext cx="2061945" cy="23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Impermeable Layer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BC7280D-9E2E-4618-B329-B3E6AC5F0A2C}"/>
                </a:ext>
              </a:extLst>
            </p:cNvPr>
            <p:cNvCxnSpPr>
              <a:cxnSpLocks/>
            </p:cNvCxnSpPr>
            <p:nvPr/>
          </p:nvCxnSpPr>
          <p:spPr>
            <a:xfrm>
              <a:off x="5208797" y="2506882"/>
              <a:ext cx="0" cy="271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12A5E3A-7FC8-42A5-8439-703F985FB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0619" y="2490390"/>
              <a:ext cx="0" cy="25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B558385-A09C-4198-8C9E-3A3BB975F091}"/>
                </a:ext>
              </a:extLst>
            </p:cNvPr>
            <p:cNvSpPr/>
            <p:nvPr/>
          </p:nvSpPr>
          <p:spPr>
            <a:xfrm>
              <a:off x="4299269" y="3154680"/>
              <a:ext cx="2058194" cy="391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4D53FC-6B93-4259-B9E6-6F26F03C943B}"/>
                </a:ext>
              </a:extLst>
            </p:cNvPr>
            <p:cNvSpPr txBox="1"/>
            <p:nvPr/>
          </p:nvSpPr>
          <p:spPr>
            <a:xfrm>
              <a:off x="4299141" y="3196461"/>
              <a:ext cx="20619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Boundary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EF5B054-7D39-4E40-924A-942B7CDC26F6}"/>
                </a:ext>
              </a:extLst>
            </p:cNvPr>
            <p:cNvSpPr/>
            <p:nvPr/>
          </p:nvSpPr>
          <p:spPr>
            <a:xfrm>
              <a:off x="845604" y="1010082"/>
              <a:ext cx="2133850" cy="486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3808AA7-22CF-485F-98E0-28D8FCBC842B}"/>
                </a:ext>
              </a:extLst>
            </p:cNvPr>
            <p:cNvSpPr/>
            <p:nvPr/>
          </p:nvSpPr>
          <p:spPr>
            <a:xfrm>
              <a:off x="845604" y="1494084"/>
              <a:ext cx="2133850" cy="574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9CCEA76-819C-40F4-8D8A-0028D45296F2}"/>
                </a:ext>
              </a:extLst>
            </p:cNvPr>
            <p:cNvSpPr/>
            <p:nvPr/>
          </p:nvSpPr>
          <p:spPr>
            <a:xfrm>
              <a:off x="845604" y="1991912"/>
              <a:ext cx="2133850" cy="616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7F787B-E362-4078-B747-8BBE613E1A16}"/>
                </a:ext>
              </a:extLst>
            </p:cNvPr>
            <p:cNvSpPr/>
            <p:nvPr/>
          </p:nvSpPr>
          <p:spPr>
            <a:xfrm>
              <a:off x="845604" y="2607962"/>
              <a:ext cx="2133850" cy="539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71233B3-C903-40F3-A119-E73DDCA15ADB}"/>
                </a:ext>
              </a:extLst>
            </p:cNvPr>
            <p:cNvSpPr txBox="1"/>
            <p:nvPr/>
          </p:nvSpPr>
          <p:spPr>
            <a:xfrm>
              <a:off x="840890" y="1589133"/>
              <a:ext cx="2138564" cy="32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Layer 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F67EBF-FFD0-421A-ACDD-5FA223E56209}"/>
                </a:ext>
              </a:extLst>
            </p:cNvPr>
            <p:cNvSpPr txBox="1"/>
            <p:nvPr/>
          </p:nvSpPr>
          <p:spPr>
            <a:xfrm>
              <a:off x="861553" y="2136359"/>
              <a:ext cx="2117901" cy="32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Layer 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92DFF16-07D4-4008-943F-03D9152DFE5C}"/>
                </a:ext>
              </a:extLst>
            </p:cNvPr>
            <p:cNvSpPr txBox="1"/>
            <p:nvPr/>
          </p:nvSpPr>
          <p:spPr>
            <a:xfrm>
              <a:off x="840890" y="2748051"/>
              <a:ext cx="2143278" cy="32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Layer 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CD69DC5-ABF6-4A62-ADD0-C86D77F068F2}"/>
                </a:ext>
              </a:extLst>
            </p:cNvPr>
            <p:cNvSpPr txBox="1"/>
            <p:nvPr/>
          </p:nvSpPr>
          <p:spPr>
            <a:xfrm>
              <a:off x="857997" y="1047081"/>
              <a:ext cx="2121458" cy="326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Layer 1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28EF1E7-4E02-4DE4-B254-B7A19F424B02}"/>
                </a:ext>
              </a:extLst>
            </p:cNvPr>
            <p:cNvCxnSpPr>
              <a:cxnSpLocks/>
            </p:cNvCxnSpPr>
            <p:nvPr/>
          </p:nvCxnSpPr>
          <p:spPr>
            <a:xfrm>
              <a:off x="1793982" y="1895535"/>
              <a:ext cx="0" cy="2744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F1E1629-4EE4-4EB8-832E-54F6BC552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675" y="1878869"/>
              <a:ext cx="0" cy="257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AF7065-2ECB-4BC3-ABE0-00214510F468}"/>
                </a:ext>
              </a:extLst>
            </p:cNvPr>
            <p:cNvCxnSpPr>
              <a:cxnSpLocks/>
            </p:cNvCxnSpPr>
            <p:nvPr/>
          </p:nvCxnSpPr>
          <p:spPr>
            <a:xfrm>
              <a:off x="1788929" y="2495884"/>
              <a:ext cx="0" cy="2744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4691C12-33D0-424E-9D97-7EEB886B7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622" y="2479217"/>
              <a:ext cx="0" cy="257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099BBAE-88B3-496D-AFD1-A6332F6BD11E}"/>
                </a:ext>
              </a:extLst>
            </p:cNvPr>
            <p:cNvSpPr/>
            <p:nvPr/>
          </p:nvSpPr>
          <p:spPr>
            <a:xfrm>
              <a:off x="845604" y="3150536"/>
              <a:ext cx="2134674" cy="395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F38AF20-87BC-450E-A713-5EAE89C981DF}"/>
                </a:ext>
              </a:extLst>
            </p:cNvPr>
            <p:cNvSpPr txBox="1"/>
            <p:nvPr/>
          </p:nvSpPr>
          <p:spPr>
            <a:xfrm>
              <a:off x="845471" y="3192760"/>
              <a:ext cx="2138563" cy="32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Boundary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7EE4B09-C0D5-4F1E-A267-1C597BD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709154" y="2876525"/>
              <a:ext cx="3026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F19BC44-E6E0-4D32-822A-B0DF3FD34953}"/>
                </a:ext>
              </a:extLst>
            </p:cNvPr>
            <p:cNvCxnSpPr>
              <a:cxnSpLocks/>
            </p:cNvCxnSpPr>
            <p:nvPr/>
          </p:nvCxnSpPr>
          <p:spPr>
            <a:xfrm>
              <a:off x="709154" y="2295395"/>
              <a:ext cx="3026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818FDD6-685A-4EF4-B5E0-04B73AFA5E7B}"/>
                </a:ext>
              </a:extLst>
            </p:cNvPr>
            <p:cNvCxnSpPr>
              <a:cxnSpLocks/>
            </p:cNvCxnSpPr>
            <p:nvPr/>
          </p:nvCxnSpPr>
          <p:spPr>
            <a:xfrm>
              <a:off x="702585" y="1749934"/>
              <a:ext cx="3026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DAC6665-376D-48A1-A77B-8CB88636F67F}"/>
                </a:ext>
              </a:extLst>
            </p:cNvPr>
            <p:cNvCxnSpPr>
              <a:cxnSpLocks/>
            </p:cNvCxnSpPr>
            <p:nvPr/>
          </p:nvCxnSpPr>
          <p:spPr>
            <a:xfrm>
              <a:off x="702585" y="1257218"/>
              <a:ext cx="3026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474329F-A28F-4672-9095-D576D9CD86D5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47" y="2876525"/>
              <a:ext cx="3026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21662A-F0FA-4B64-8CDE-1905D5EDC5C5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47" y="2295395"/>
              <a:ext cx="3026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2694EC9-64C9-459C-98DE-2E4E56A987A0}"/>
                </a:ext>
              </a:extLst>
            </p:cNvPr>
            <p:cNvCxnSpPr>
              <a:cxnSpLocks/>
            </p:cNvCxnSpPr>
            <p:nvPr/>
          </p:nvCxnSpPr>
          <p:spPr>
            <a:xfrm>
              <a:off x="2816677" y="1749934"/>
              <a:ext cx="3026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60FF684-01A3-48A8-AE1D-869ACEDBC79B}"/>
                </a:ext>
              </a:extLst>
            </p:cNvPr>
            <p:cNvCxnSpPr>
              <a:cxnSpLocks/>
            </p:cNvCxnSpPr>
            <p:nvPr/>
          </p:nvCxnSpPr>
          <p:spPr>
            <a:xfrm>
              <a:off x="2816677" y="1257218"/>
              <a:ext cx="3026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4F1B6CC-ED36-4ACB-8E02-2557E71BA4E5}"/>
                </a:ext>
              </a:extLst>
            </p:cNvPr>
            <p:cNvCxnSpPr>
              <a:cxnSpLocks/>
            </p:cNvCxnSpPr>
            <p:nvPr/>
          </p:nvCxnSpPr>
          <p:spPr>
            <a:xfrm>
              <a:off x="6206491" y="2883538"/>
              <a:ext cx="2917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5376C86D-7583-4D22-B829-B62B7EE51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06491" y="2308492"/>
              <a:ext cx="2917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94DB993-A15B-41B0-BB0B-779CE3125452}"/>
                </a:ext>
              </a:extLst>
            </p:cNvPr>
            <p:cNvCxnSpPr>
              <a:cxnSpLocks/>
            </p:cNvCxnSpPr>
            <p:nvPr/>
          </p:nvCxnSpPr>
          <p:spPr>
            <a:xfrm>
              <a:off x="6200157" y="1768742"/>
              <a:ext cx="2917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E7EEB26-130F-4C1E-9E82-A7EAED26558D}"/>
                </a:ext>
              </a:extLst>
            </p:cNvPr>
            <p:cNvCxnSpPr>
              <a:cxnSpLocks/>
            </p:cNvCxnSpPr>
            <p:nvPr/>
          </p:nvCxnSpPr>
          <p:spPr>
            <a:xfrm>
              <a:off x="6200157" y="1179585"/>
              <a:ext cx="2917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8D4AE27-F179-4587-BCED-FBEDDEF26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41" y="2883538"/>
              <a:ext cx="2917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3F513A5-248F-490E-8E44-EE86CCEF9855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41" y="2308492"/>
              <a:ext cx="2917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90F7981-1381-484C-9140-DD062157AFDD}"/>
                </a:ext>
              </a:extLst>
            </p:cNvPr>
            <p:cNvCxnSpPr>
              <a:cxnSpLocks/>
            </p:cNvCxnSpPr>
            <p:nvPr/>
          </p:nvCxnSpPr>
          <p:spPr>
            <a:xfrm>
              <a:off x="4161807" y="1768742"/>
              <a:ext cx="2917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Arrow: Striped Right 138">
              <a:extLst>
                <a:ext uri="{FF2B5EF4-FFF2-40B4-BE49-F238E27FC236}">
                  <a16:creationId xmlns:a16="http://schemas.microsoft.com/office/drawing/2014/main" id="{F0449A4E-25FB-40BC-B93C-C77D47A1C152}"/>
                </a:ext>
              </a:extLst>
            </p:cNvPr>
            <p:cNvSpPr/>
            <p:nvPr/>
          </p:nvSpPr>
          <p:spPr>
            <a:xfrm>
              <a:off x="3304640" y="1930224"/>
              <a:ext cx="756286" cy="616038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EDC7647-4DE1-4E99-9497-9A177A6E0A3D}"/>
                </a:ext>
              </a:extLst>
            </p:cNvPr>
            <p:cNvSpPr/>
            <p:nvPr/>
          </p:nvSpPr>
          <p:spPr>
            <a:xfrm>
              <a:off x="845470" y="870566"/>
              <a:ext cx="2133849" cy="1487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7895B42-BEF2-4455-BE08-3852402157F4}"/>
                </a:ext>
              </a:extLst>
            </p:cNvPr>
            <p:cNvSpPr txBox="1"/>
            <p:nvPr/>
          </p:nvSpPr>
          <p:spPr>
            <a:xfrm>
              <a:off x="845469" y="827470"/>
              <a:ext cx="2133850" cy="23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Optional Impermeable Layer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7BB349C-F2F0-4803-A2CF-D82C3860C676}"/>
                </a:ext>
              </a:extLst>
            </p:cNvPr>
            <p:cNvCxnSpPr>
              <a:cxnSpLocks/>
            </p:cNvCxnSpPr>
            <p:nvPr/>
          </p:nvCxnSpPr>
          <p:spPr>
            <a:xfrm>
              <a:off x="1796004" y="1365921"/>
              <a:ext cx="0" cy="2744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B8DE5DE-AFA3-4E39-97E8-990FCA3E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697" y="1349255"/>
              <a:ext cx="0" cy="257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16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67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16</cp:revision>
  <dcterms:created xsi:type="dcterms:W3CDTF">2018-05-24T16:09:42Z</dcterms:created>
  <dcterms:modified xsi:type="dcterms:W3CDTF">2018-07-10T17:34:18Z</dcterms:modified>
</cp:coreProperties>
</file>