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23066"/>
            <a:ext cx="660654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641495"/>
            <a:ext cx="58293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67758"/>
            <a:ext cx="167592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67758"/>
            <a:ext cx="4930616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253809"/>
            <a:ext cx="670369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365607"/>
            <a:ext cx="670369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338792"/>
            <a:ext cx="330327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338792"/>
            <a:ext cx="330327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67759"/>
            <a:ext cx="670369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232853"/>
            <a:ext cx="328808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837055"/>
            <a:ext cx="3288089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232853"/>
            <a:ext cx="330428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837055"/>
            <a:ext cx="3304282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24113"/>
            <a:ext cx="393477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24113"/>
            <a:ext cx="393477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9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67759"/>
            <a:ext cx="670369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338792"/>
            <a:ext cx="670369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7265-1575-4CD0-BEFA-9A9CB1F389C7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661325"/>
            <a:ext cx="262318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FAE0-5702-4122-8531-F1EB0522C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3248AF3-5126-4208-95FB-4930B6784A02}"/>
              </a:ext>
            </a:extLst>
          </p:cNvPr>
          <p:cNvGrpSpPr/>
          <p:nvPr/>
        </p:nvGrpSpPr>
        <p:grpSpPr>
          <a:xfrm>
            <a:off x="1233289" y="336075"/>
            <a:ext cx="5515222" cy="4381654"/>
            <a:chOff x="1233289" y="336075"/>
            <a:chExt cx="5515222" cy="43816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39AD2E-3EAF-4A6D-810E-86907069D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289" y="336075"/>
              <a:ext cx="2703514" cy="21785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ED6197-44D9-4FB3-9ACB-D758AF9FD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7102" y="336075"/>
              <a:ext cx="2761409" cy="21785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F0B1BB-676C-458C-B375-3F166AC58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3289" y="2514600"/>
              <a:ext cx="2703514" cy="22031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855668-DDE0-419A-BDE5-14026C30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99386" y="2532224"/>
              <a:ext cx="2714699" cy="2160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78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94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Editor</cp:lastModifiedBy>
  <cp:revision>5</cp:revision>
  <dcterms:created xsi:type="dcterms:W3CDTF">2018-12-07T18:37:17Z</dcterms:created>
  <dcterms:modified xsi:type="dcterms:W3CDTF">2018-12-07T19:25:15Z</dcterms:modified>
</cp:coreProperties>
</file>