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7" r:id="rId7"/>
    <p:sldId id="263" r:id="rId8"/>
    <p:sldId id="265" r:id="rId9"/>
    <p:sldId id="264" r:id="rId10"/>
    <p:sldId id="261" r:id="rId11"/>
    <p:sldId id="262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>
        <p:scale>
          <a:sx n="92" d="100"/>
          <a:sy n="92" d="100"/>
        </p:scale>
        <p:origin x="-13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6F11-8375-46E1-ABA7-C1BAAEF13DBE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34E25-E106-4363-9D7C-8029052B3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3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34E25-E106-4363-9D7C-8029052B37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5/3/2018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blblblblbl/ge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052736"/>
            <a:ext cx="7920880" cy="147218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и визуализация расстояний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точками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плоскости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7784" y="2636912"/>
            <a:ext cx="5586560" cy="432048"/>
          </a:xfrm>
        </p:spPr>
        <p:txBody>
          <a:bodyPr/>
          <a:lstStyle/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проект по информатике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229200"/>
            <a:ext cx="296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Меркулова Маргарита, 10-2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344135"/>
            <a:ext cx="37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Президентский ФМЛ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№239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7893" y="56254"/>
            <a:ext cx="7404045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0079" y="1142264"/>
            <a:ext cx="2023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n=2;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x[n]={150; -230};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y[n]={210; -270};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7050" y="1176297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n=4;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x[n]={100,5; 0; 50; -20};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y[n]={30; -300; 89; 3};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r="464" b="12720"/>
          <a:stretch/>
        </p:blipFill>
        <p:spPr bwMode="auto">
          <a:xfrm>
            <a:off x="1264342" y="2348880"/>
            <a:ext cx="3600000" cy="36000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5"/>
          <a:stretch/>
        </p:blipFill>
        <p:spPr bwMode="auto">
          <a:xfrm>
            <a:off x="5076056" y="2348879"/>
            <a:ext cx="3600000" cy="36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5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1800" y="332656"/>
            <a:ext cx="4514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n=10;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x[n]={40; 300; -100; 67,1; 45; 0;  -200; 178; 32; 1};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y[n]={-300; 45; -91; 5; 0; 260;  21; -8; 222; 111,1};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" b="14342"/>
          <a:stretch/>
        </p:blipFill>
        <p:spPr bwMode="auto">
          <a:xfrm>
            <a:off x="3347864" y="1556792"/>
            <a:ext cx="3600000" cy="3600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4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затруднения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844824"/>
            <a:ext cx="7632848" cy="4403576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 для использования графики</a:t>
            </a: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Координатная сетка не соответствовала заданным размерам, добавила 20 пикселей к высоте окна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06084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5445224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Меркулова Маргарита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10-2 класс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https://github.com/blblblblblbl/geom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2408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множестве точек на плоскости найти пару точек с максимальным расстоянием между ними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Изобразить на координатной плоскости все возможные отрезки, выделить отрезок максимальной длины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2408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 smtClean="0"/>
              <a:t>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геометрической задачи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графикой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языка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SE 9;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среде разработки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2\Desktop\инфа\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2\Desktop\инфа\500x328_java_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276873"/>
            <a:ext cx="4457785" cy="21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/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точек на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x[n] :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 по оси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y[n] 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координат по оси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7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76361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искомые точки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max: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максимальное расстояние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r="464" b="12720"/>
          <a:stretch/>
        </p:blipFill>
        <p:spPr bwMode="auto">
          <a:xfrm>
            <a:off x="3707904" y="3284984"/>
            <a:ext cx="3240000" cy="3240000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5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84864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User2\Desktop\инфа\610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68" y="3227158"/>
            <a:ext cx="2924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23928" y="2776235"/>
                <a:ext cx="3574633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])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76235"/>
                <a:ext cx="3574633" cy="427746"/>
              </a:xfrm>
              <a:prstGeom prst="rect">
                <a:avLst/>
              </a:prstGeom>
              <a:blipFill rotWithShape="1">
                <a:blip r:embed="rId3"/>
                <a:stretch>
                  <a:fillRect l="-1536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42454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57062" y="2776626"/>
                <a:ext cx="135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62" y="2776626"/>
                <a:ext cx="135255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04" t="-9836" r="-3153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4878311"/>
                <a:ext cx="135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878311"/>
                <a:ext cx="1357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587" t="-8197" r="-269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84864" cy="114300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C:\Users\User2\Desktop\инфа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3" y="2060848"/>
            <a:ext cx="7914634" cy="37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5923" y="332656"/>
            <a:ext cx="7096832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6625367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</TotalTime>
  <Words>312</Words>
  <Application>Microsoft Office PowerPoint</Application>
  <PresentationFormat>Экран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Нахождение и визуализация расстояний между точками  на плоскости</vt:lpstr>
      <vt:lpstr>Постановка цели</vt:lpstr>
      <vt:lpstr>Задачи проекта</vt:lpstr>
      <vt:lpstr>Используемые технологии</vt:lpstr>
      <vt:lpstr>Входные данные</vt:lpstr>
      <vt:lpstr>Выходные данные</vt:lpstr>
      <vt:lpstr>Математическая модель</vt:lpstr>
      <vt:lpstr>Метод решения</vt:lpstr>
      <vt:lpstr>Структура проекта</vt:lpstr>
      <vt:lpstr>Примеры работы программы</vt:lpstr>
      <vt:lpstr>Презентация PowerPoint</vt:lpstr>
      <vt:lpstr>Возникшие затруднения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и визуализация расстояний на плоскости</dc:title>
  <dc:creator>User2</dc:creator>
  <cp:lastModifiedBy>User2</cp:lastModifiedBy>
  <cp:revision>26</cp:revision>
  <dcterms:created xsi:type="dcterms:W3CDTF">2018-04-23T14:36:53Z</dcterms:created>
  <dcterms:modified xsi:type="dcterms:W3CDTF">2018-05-02T21:28:21Z</dcterms:modified>
</cp:coreProperties>
</file>