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6" r:id="rId6"/>
    <p:sldId id="267" r:id="rId7"/>
    <p:sldId id="263" r:id="rId8"/>
    <p:sldId id="265" r:id="rId9"/>
    <p:sldId id="264" r:id="rId10"/>
    <p:sldId id="261" r:id="rId11"/>
    <p:sldId id="262" r:id="rId12"/>
    <p:sldId id="268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>
        <p:scale>
          <a:sx n="92" d="100"/>
          <a:sy n="92" d="100"/>
        </p:scale>
        <p:origin x="-13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6F11-8375-46E1-ABA7-C1BAAEF13DBE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34E25-E106-4363-9D7C-8029052B3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33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34E25-E106-4363-9D7C-8029052B37D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8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5/4/2018</a:t>
            </a:fld>
            <a:endParaRPr lang="en-US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5/4/2018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5/4/2018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5/4/2018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5/4/2018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5/4/2018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5/4/2018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5/4/2018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blblblblbl/ge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052736"/>
            <a:ext cx="7920880" cy="1472184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и визуализация расстояний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точками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плоскости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77784" y="2636912"/>
            <a:ext cx="5586560" cy="432048"/>
          </a:xfrm>
        </p:spPr>
        <p:txBody>
          <a:bodyPr/>
          <a:lstStyle/>
          <a:p>
            <a:pPr algn="ct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Годовой проект по информатике</a:t>
            </a:r>
          </a:p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796136" y="5229200"/>
            <a:ext cx="2964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Меркулова Маргарита, 10-2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987824" y="344135"/>
            <a:ext cx="376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ГБОУ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Президентский ФМЛ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№239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7893" y="56254"/>
            <a:ext cx="7404045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работы 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0867" y="1142264"/>
            <a:ext cx="20647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n=2;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ouble x[n]={150; -230};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ouble y[n]={210; -270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jj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=612,2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7990" y="1142264"/>
            <a:ext cx="259603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n=4;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ouble x[n]={100,5; 0; 50; -20};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ouble y[n]={30; -300; 89; 3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jj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=2;</a:t>
            </a:r>
          </a:p>
          <a:p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=392,20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" r="464" b="12720"/>
          <a:stretch/>
        </p:blipFill>
        <p:spPr bwMode="auto">
          <a:xfrm>
            <a:off x="1276724" y="2564904"/>
            <a:ext cx="3600000" cy="36000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05"/>
          <a:stretch/>
        </p:blipFill>
        <p:spPr bwMode="auto">
          <a:xfrm>
            <a:off x="5100867" y="2564904"/>
            <a:ext cx="3600000" cy="3600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54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1800" y="332656"/>
            <a:ext cx="44646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n=10;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ouble x[n]={40; 300; -100; 67,1; 45; 0;  -200; 178; 32; 1};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ouble y[n]={-300; 45; -91; 5; 0; 260;  21; -8; 222; 111,1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jj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=5;</a:t>
            </a:r>
          </a:p>
          <a:p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=561,4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5" b="14342"/>
          <a:stretch/>
        </p:blipFill>
        <p:spPr bwMode="auto">
          <a:xfrm>
            <a:off x="3347864" y="2060848"/>
            <a:ext cx="3600000" cy="3600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54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Возникшие затруднения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844824"/>
            <a:ext cx="7632848" cy="4403576"/>
          </a:xfrm>
        </p:spPr>
        <p:txBody>
          <a:bodyPr>
            <a:normAutofit/>
          </a:bodyPr>
          <a:lstStyle/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библиотек для использования графики</a:t>
            </a:r>
          </a:p>
          <a:p>
            <a:pPr algn="just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Координатная сетка не соответствовала заданным размерам, добавила 20 пикселей к высоте окна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6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060848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6096" y="5445224"/>
            <a:ext cx="3589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Меркулова Маргарита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10-2 класс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https://github.com/blblblblblbl/geom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240848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цели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множестве точек на плоскости найти пару точек с максимальным расстоянием между ними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Изобразить на координатной плоскости все возможные отрезки, выделить отрезок максимальной длины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6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240848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 smtClean="0"/>
              <a:t>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геометрической задачи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графикой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языка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SE 9;</a:t>
            </a: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в среде разработки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IDEA.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User2\Desktop\инфа\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2160240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2\Desktop\инфа\500x328_java_9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2276873"/>
            <a:ext cx="4457785" cy="218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6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988840"/>
            <a:ext cx="7498080" cy="4259560"/>
          </a:xfrm>
        </p:spPr>
        <p:txBody>
          <a:bodyPr/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: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точек на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плоскости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x[n] :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 по оси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x;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y[n] :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 координат по оси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y.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71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 данные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84784"/>
            <a:ext cx="7498080" cy="4763616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искомые точки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max: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максимальное расстояние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" r="464" b="12720"/>
          <a:stretch/>
        </p:blipFill>
        <p:spPr bwMode="auto">
          <a:xfrm>
            <a:off x="3707904" y="3284984"/>
            <a:ext cx="3240000" cy="32400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5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84864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User2\Desktop\инфа\610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68" y="3227158"/>
            <a:ext cx="29241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23928" y="2776235"/>
                <a:ext cx="3574633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])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776235"/>
                <a:ext cx="3574633" cy="427746"/>
              </a:xfrm>
              <a:prstGeom prst="rect">
                <a:avLst/>
              </a:prstGeom>
              <a:blipFill rotWithShape="1">
                <a:blip r:embed="rId3"/>
                <a:stretch>
                  <a:fillRect l="-1536" b="-18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42454" y="3429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57062" y="2776626"/>
                <a:ext cx="1352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062" y="2776626"/>
                <a:ext cx="135255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604" t="-9836" r="-3153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60032" y="4878311"/>
                <a:ext cx="1357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])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878311"/>
                <a:ext cx="135774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587" t="-8197" r="-2691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2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84864" cy="1143000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решения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0" name="Picture 6" descr="C:\Users\User2\Desktop\инфа\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93" y="2060848"/>
            <a:ext cx="7914634" cy="370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9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5923" y="332656"/>
            <a:ext cx="7096832" cy="11430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6625367" cy="22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221</TotalTime>
  <Words>340</Words>
  <Application>Microsoft Office PowerPoint</Application>
  <PresentationFormat>Экран (4:3)</PresentationFormat>
  <Paragraphs>55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Солнцестояние</vt:lpstr>
      <vt:lpstr>Нахождение и визуализация расстояний между точками  на плоскости</vt:lpstr>
      <vt:lpstr>Постановка цели</vt:lpstr>
      <vt:lpstr>Задачи проекта</vt:lpstr>
      <vt:lpstr>Используемые технологии</vt:lpstr>
      <vt:lpstr>Входные данные</vt:lpstr>
      <vt:lpstr>Выходные данные</vt:lpstr>
      <vt:lpstr>Математическая модель</vt:lpstr>
      <vt:lpstr>Метод решения</vt:lpstr>
      <vt:lpstr>Структура проекта</vt:lpstr>
      <vt:lpstr>Примеры работы программы</vt:lpstr>
      <vt:lpstr>Презентация PowerPoint</vt:lpstr>
      <vt:lpstr>Возникшие затруднения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Нахождение и визуализация расстояний на плоскости</dc:title>
  <dc:creator>User2</dc:creator>
  <cp:lastModifiedBy>User2</cp:lastModifiedBy>
  <cp:revision>27</cp:revision>
  <dcterms:created xsi:type="dcterms:W3CDTF">2018-04-23T14:36:53Z</dcterms:created>
  <dcterms:modified xsi:type="dcterms:W3CDTF">2018-05-04T17:14:29Z</dcterms:modified>
</cp:coreProperties>
</file>