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5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2:15:49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24575,'18'93'0,"1"0"0,-10-2 0,3-21 0,3 12 0,-4 0 0,-8-2 0,-5-1 0,1-3 0,1 8 0,0 1 0,0-4 0,0 6 0,0-9 0,0-10 0,0-7 0,0-7 0,0-1 0,0 2 0,0 0 0,0-4 0,0-1 0,0 31 0,0-25 0,0-19 0,0-15 0,2-6 0,1 2 0,2 5 0,1 4 0,-2 0 0,2 4 0,-1 15 0,4 20 0,2 20 0,2 5 0,-3-12 0,-1-18 0,-3-24 0,-3-20 0,-1-15 0,-2-7 0,0-3 0,0 0 0,1 1 0,5-2 0,3-1 0,1-1 0,3-2 0,1 2 0,4 1 0,4 2 0,5 3 0,8 2 0,13 0 0,15 0 0,14-1 0,12 1 0,4 2 0,-7-2 0,-13 0 0,-13-1 0,-6 1 0,2 3 0,3 0 0,3 0 0,-3 0 0,-3 0 0,9 0 0,11 0 0,22 0 0,-41 0 0,2 0 0,0 0 0,0 0 0,-3 0 0,-2 0 0,40 0 0,-16 0 0,-13 0 0,-12 0 0,-9 0 0,-4 0 0,9 0 0,18 0 0,24 0 0,-34 0 0,3 0 0,8 0 0,1 0 0,5 0 0,0 0 0,-2 0 0,-2 0 0,-4 0 0,-2 0 0,-7 0 0,-2 0 0,39 0 0,-10 0 0,-6 0 0,3 0 0,13 0 0,-42 0 0,2 0 0,4 0 0,2 0 0,3 0 0,0 1 0,-3 0 0,-1 1 0,-5-1 0,-2 1 0,30 4 0,-25-1 0,-20-2 0,-14-1 0,-10-2 0,-14-1 0,-41-16 0,24 12 0,-24-12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2:15:56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1 945 24575,'6'0'0,"4"0"0,3 0 0,2 0 0,-1 0 0,-2 0 0,1 0 0,-3-3 0,1-3 0,-3-2 0,-1-2 0,0 1 0,-1 3 0,0 0 0,0 1 0,-1 2 0,2 1 0,-2 2 0,0 0 0,0 3 0,-2 3 0,1 6 0,2 5 0,3 3 0,9 1 0,6 4 0,10 4 0,4 3 0,1 1 0,-2-2 0,-6-3 0,-4-7 0,-5-4 0,-8-8 0,-5-7 0,-5-9 0,-3-19 0,-1-9 0,0-13 0,0-7 0,0 0 0,0-7 0,0 4 0,0 2 0,0 4 0,0 7 0,0 7 0,0 10 0,0 1 0,0 5 0,0 2 0,0 5 0,0 10 0,0 6 0,0 13 0,0 17 0,2 11 0,4 9 0,3-1 0,3-7 0,0-6 0,0-7 0,-1-5 0,3-6 0,2 0 0,3 0 0,8 0 0,4 2 0,6 2 0,3-3 0,-5-6 0,-5-6 0,-6-6 0,-6-2 0,-2 0 0,-2 0 0,-1 0 0,4 0 0,2 0 0,2 0 0,4 0 0,2 0 0,4 0 0,1 0 0,2 0 0,1 4 0,6 7 0,7 8 0,0 7 0,-4 0 0,-8-3 0,-8-8 0,-6-7 0,-8-6 0,-4-2 0,-3 0 0,-3-7 0,1-6 0,0-6 0,0-5 0,4 4 0,1 3 0,2 3 0,-2 2 0,2 0 0,3-3 0,3-3 0,6-2 0,3-4 0,10-5 0,7-6 0,5-1 0,-1 3 0,-10 8 0,-7 11 0,-9 7 0,-8 5 0,-3 2 0,-5 1 0,-2 3 0,-2 6 0,1 8 0,3 8 0,3 8 0,2 0 0,3 0 0,3-3 0,12 2 0,13 7 0,15 5 0,10 6 0,-5-3 0,-7-5 0,-15-6 0,-10-8 0,-6-7 0,-7-7 0,-3-3 0,-3-4 0,-1 1 0,3 0 0,2 4 0,5 2 0,13 10 0,19 14 0,13 10 0,6 2 0,-8-7 0,-19-18 0,-16-16 0,-16-20 0,-8-16 0,-4-16 0,0-8 0,0-1 0,0 3 0,0 8 0,1 5 0,2 5 0,0-1 0,1-3 0,12-26 0,2 10 0,7-7 0,14-28 0,8-7-315,-10 20 0,3-1 0,1-1 315,1-3 0,1 0 0,0 3 0,-4 7 0,-1 1 0,-2 6 0,5-8 0,-3 8 0,13-17 0,-21 44 0,-15 23 0,-6 10 0,-5 4 0,1 5 945,0 6-945,3 4 0,2 8 0,1 11 0,1 8 0,-2 6 0,-1 2 0,-1-2 0,3 2 0,9 5 0,15 7 0,15 5 0,12 1 0,4-5 0,-4-8 0,-10-11 0,-11-13 0,-12-11 0,-8-11 0,-4-4 0,-7-5 0,-1-1 0,-1-1 0,2-2 0,0 3 0,9 2 0,15 7 0,17 6 0,15 4 0,1 3 0,-10-5 0,-15-6 0,-14-7 0,-9-5 0,-6-2 0,-3 1 0,-4 1 0,-9-3 0,-28-21 0,16 13 0,-17-15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2:17:32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24575,'18'93'0,"1"0"0,-10-2 0,3-21 0,3 12 0,-4 0 0,-8-2 0,-5-1 0,1-3 0,1 8 0,0 1 0,0-4 0,0 6 0,0-9 0,0-10 0,0-7 0,0-7 0,0-1 0,0 2 0,0 0 0,0-4 0,0-1 0,0 31 0,0-25 0,0-19 0,0-15 0,2-6 0,1 2 0,2 5 0,1 4 0,-2 0 0,2 4 0,-1 15 0,4 20 0,2 20 0,2 5 0,-3-12 0,-1-18 0,-3-24 0,-3-20 0,-1-15 0,-2-7 0,0-3 0,0 0 0,1 1 0,5-2 0,3-1 0,1-1 0,3-2 0,1 2 0,4 1 0,4 2 0,5 3 0,8 2 0,13 0 0,15 0 0,14-1 0,12 1 0,4 2 0,-7-2 0,-13 0 0,-13-1 0,-6 1 0,2 3 0,3 0 0,3 0 0,-3 0 0,-3 0 0,9 0 0,11 0 0,22 0 0,-41 0 0,2 0 0,0 0 0,0 0 0,-3 0 0,-2 0 0,40 0 0,-16 0 0,-13 0 0,-12 0 0,-9 0 0,-4 0 0,9 0 0,18 0 0,24 0 0,-34 0 0,3 0 0,8 0 0,1 0 0,5 0 0,0 0 0,-2 0 0,-2 0 0,-4 0 0,-2 0 0,-7 0 0,-2 0 0,39 0 0,-10 0 0,-6 0 0,3 0 0,13 0 0,-42 0 0,2 0 0,4 0 0,2 0 0,3 0 0,0 1 0,-3 0 0,-1 1 0,-5-1 0,-2 1 0,30 4 0,-25-1 0,-20-2 0,-14-1 0,-10-2 0,-14-1 0,-41-16 0,24 12 0,-24-12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2:18:08.7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1 427 24575,'5'0'0,"2"0"0,6 0 0,3 0 0,4 0 0,1 0 0,1 0 0,-1 0 0,0 0 0,1 0 0,-1 0 0,0 0 0,-3 0 0,-1 0 0,-1 0 0,0 0 0,-2 0 0,0 0 0,-3 0 0,-1 0 0,0 0 0,0 0 0,0-4 0,-2-6 0,-2-9 0,-4-8 0,-1-5 0,2-5 0,0 0 0,0 0 0,-1 6 0,-2 8 0,2 9 0,1 6 0,2 3 0,0 0 0,-2-2 0,1-2 0,-1-1 0,1-1 0,0 0 0,1 1 0,1 1 0,1 2 0,0 4 0,1 0 0,0 5 0,-1 3 0,0 5 0,1 13 0,1 10 0,3 8 0,0 3 0,3 0 0,1 0 0,2 1 0,2 0 0,4-1 0,5-3 0,0-3 0,3-1 0,2-2 0,1 0 0,-1-4 0,-4-4 0,-7-9 0,-5-9 0,-5-7 0,-5-6 0,-2-9 0,0-9 0,0-8 0,3-7 0,1-2 0,2 2 0,1 4 0,1 6 0,3 4 0,2 4 0,-1 0 0,1 3 0,-1 2 0,1 4 0,2 2 0,0 3 0,-2 2 0,-2 1 0,-4 2 0,0 0 0,0 0 0,0 2 0,3 2 0,0 4 0,7 2 0,8 1 0,7-2 0,6-1 0,4-2 0,-1-3 0,-2 0 0,-2 0 0,-1 0 0,-4 0 0,2-2 0,-1-1 0,2 0 0,3 0 0,-2 0 0,2 0 0,0 0 0,-3 0 0,1 0 0,-3 0 0,-4 0 0,-3 0 0,-4 0 0,-4 0 0,-2 0 0,3 0 0,-1 0 0,4 0 0,-1 0 0,0-2 0,3-6 0,-2-5 0,3-3 0,2-5 0,5-2 0,7-5 0,3-4 0,1-2 0,0 2 0,-4 6 0,-7 5 0,-7 6 0,-5 3 0,-6 3 0,-1 2 0,-1-1 0,1-3 0,3-5 0,0-2 0,2-1 0,4 1 0,1 3 0,1 4 0,-2 5 0,-4 3 0,-1 3 0,-2 0 0,3 0 0,4 0 0,3 1 0,4 5 0,3 7 0,4 5 0,7 9 0,5 3 0,1 3 0,0 6 0,-4 0 0,-3 0 0,-4-1 0,-3-3 0,-4-2 0,-5-2 0,-4-3 0,-1-3 0,-2-4 0,0-5 0,-1 0 0,-3-2 0,0 3 0,-1-1 0,-2-2 0,0 1 0,-2-2 0,1 0 0,-2-1 0,-3-3 0,-1-2 0,-1 0 0,-1-2 0,0 1 0,-1 1 0,0-2 0,-1 0 0,-1-1 0,-1-1 0,-1 0 0,-1-1 0,-3-5-6784,-27-33 6784,-10-8 0,0 1 0,9 11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D13B-006C-90B0-CA4E-ACED409C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F16C3-E73D-8559-8ABD-568605C7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897C-3E16-A8E4-124B-39380BD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BBE5-18C3-5788-6B0E-ED2903EE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9EE2-67F5-1C0C-86A3-A6E30254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4866-DCDE-715C-AC7D-9E93EFAE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02E1C-F607-A5C3-5F7B-119E3F77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AC61-7598-5CF9-64AF-5A0A4E75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0922-FD3B-7616-EBA2-1B01D67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41DB-A55F-646E-1589-942474A0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0DD9F-B359-7417-B0FE-2732AEEE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70472-281A-7834-6D36-447C24EC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70D2-E7C3-3AEB-F0CC-2A3A643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DE1C-F2E4-8743-7C87-F600B195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55F4-1396-1F7A-240F-C295E5D1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36E4-335E-737B-7958-38C272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D546-AD6A-2A27-F50C-D9024289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46A0-FF71-00A8-0F90-6ACA5F65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F14D-A584-B8DF-B4D3-3155499F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936A-B405-E923-F0F6-0F1AE5DE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C579-A1CB-FA67-E8BE-D864C33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1A1F-5BB4-96CD-4EB2-04E74690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5D31-DF22-359B-8D73-9792276F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CA55-BFB8-21A0-CF68-12C21BB2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7315-4B11-99CB-95B8-79CCC4BA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BB31-5620-6A61-5617-18A90C40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CF19-77D3-89AC-8F80-1A352122C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6C4B-D7E5-7B4D-2323-5D09DFF2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46F2-CB18-53CB-B9BB-B570928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DA52-DC08-E4BC-1BB7-55FB0514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A986-BB39-F0F5-7C2C-4389F672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3E8C-5657-D481-F4B5-77E3D993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0256-86B7-0583-22B1-A0B9819A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C1A2E-DC2A-43F8-C539-4A55513E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A854A-E555-E2AA-2991-51A6D122E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3E95-9596-0078-383A-D5E0EFFE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322A5-6C45-F8F6-16CC-CBDF7D61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87191-66BF-2536-AA58-5F8F8106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7372B-CE06-B6C9-7BDB-1C8904EA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699C-8073-FBCC-7C8F-B4779C0B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4E1A-8B0A-B64F-8739-4C3F13F2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4CE9E-67FB-2F68-3AAF-5DAD9A7B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C60E-51B0-A7D5-ABFE-9FD007D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E4DB5-45A5-8F2A-52DE-2521ADC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3CFD3-2A93-CE06-749E-AAD4882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7ADB4-3436-B28C-AF3C-A3AEBCA1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A983-8B71-A024-E088-0821AEB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B42D-BBFE-96F4-A109-377AF953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2D94-990A-1DF9-3C43-DEDBAB5C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6164C-974B-6440-DE0E-153B9C5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7D658-FF0E-EDC5-7C84-3BE3025B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00E2D-5368-65AB-7D5D-8A8E04D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E349-4731-333A-DF1F-CCDC697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A93B-1E9E-94BF-FF78-21796CE46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0347-F7C6-C855-B01C-43F31435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A9C08-A478-ACAA-E641-5899C72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D024-676D-8BD3-41EE-D5685B01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FB47-74BB-44A0-D057-897F0639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E49C8-F516-7FA5-2080-190BCB9D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13B8-C694-A0E1-1B63-552F0C32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917B-E454-9F83-50C3-ED428FD0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EF7F-4F07-F042-8CFB-030652D7172E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30C0-C5C6-EAD5-2978-5A93F89B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6990-45DA-0FC6-4ECB-EBF56C628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0230-DE1B-E040-A99E-9ED061B3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91D05F-19B2-105E-697E-8D4CD086F06E}"/>
              </a:ext>
            </a:extLst>
          </p:cNvPr>
          <p:cNvSpPr/>
          <p:nvPr/>
        </p:nvSpPr>
        <p:spPr>
          <a:xfrm>
            <a:off x="1955884" y="692567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2DC91-3A8B-5459-A773-031282903531}"/>
              </a:ext>
            </a:extLst>
          </p:cNvPr>
          <p:cNvSpPr/>
          <p:nvPr/>
        </p:nvSpPr>
        <p:spPr>
          <a:xfrm>
            <a:off x="2794085" y="2069432"/>
            <a:ext cx="1561347" cy="830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647F0-5908-0432-EA99-B5C8D5B88618}"/>
              </a:ext>
            </a:extLst>
          </p:cNvPr>
          <p:cNvSpPr/>
          <p:nvPr/>
        </p:nvSpPr>
        <p:spPr>
          <a:xfrm>
            <a:off x="3022684" y="3614739"/>
            <a:ext cx="1007895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FCD20-BC67-B2A8-DAAF-E1B633E105C5}"/>
              </a:ext>
            </a:extLst>
          </p:cNvPr>
          <p:cNvSpPr/>
          <p:nvPr/>
        </p:nvSpPr>
        <p:spPr>
          <a:xfrm>
            <a:off x="3022683" y="4329867"/>
            <a:ext cx="1007895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up</a:t>
            </a:r>
          </a:p>
        </p:txBody>
      </p:sp>
    </p:spTree>
    <p:extLst>
      <p:ext uri="{BB962C8B-B14F-4D97-AF65-F5344CB8AC3E}">
        <p14:creationId xmlns:p14="http://schemas.microsoft.com/office/powerpoint/2010/main" val="289079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0AB74-F978-A5EB-6ABD-B0F3F2FF4BF3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7EAA1-C2DF-26A9-8DDF-697A855CAF0F}"/>
              </a:ext>
            </a:extLst>
          </p:cNvPr>
          <p:cNvSpPr/>
          <p:nvPr/>
        </p:nvSpPr>
        <p:spPr>
          <a:xfrm>
            <a:off x="3100887" y="2731926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534C0-B508-60CA-BBEC-756AE55D0F3B}"/>
              </a:ext>
            </a:extLst>
          </p:cNvPr>
          <p:cNvSpPr/>
          <p:nvPr/>
        </p:nvSpPr>
        <p:spPr>
          <a:xfrm>
            <a:off x="3624262" y="4377993"/>
            <a:ext cx="1007895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3596F-671A-15DA-7227-FDC68AF219D3}"/>
              </a:ext>
            </a:extLst>
          </p:cNvPr>
          <p:cNvSpPr/>
          <p:nvPr/>
        </p:nvSpPr>
        <p:spPr>
          <a:xfrm>
            <a:off x="3100887" y="3382376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F3DE4-FF3F-B703-CE07-B0A03027C81F}"/>
              </a:ext>
            </a:extLst>
          </p:cNvPr>
          <p:cNvSpPr txBox="1"/>
          <p:nvPr/>
        </p:nvSpPr>
        <p:spPr>
          <a:xfrm>
            <a:off x="3780674" y="4972345"/>
            <a:ext cx="113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log up</a:t>
            </a:r>
          </a:p>
        </p:txBody>
      </p:sp>
      <p:pic>
        <p:nvPicPr>
          <p:cNvPr id="10" name="Graphic 9" descr="Back outline">
            <a:extLst>
              <a:ext uri="{FF2B5EF4-FFF2-40B4-BE49-F238E27FC236}">
                <a16:creationId xmlns:a16="http://schemas.microsoft.com/office/drawing/2014/main" id="{CFF194B6-375C-863A-E10A-E968D698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686" y="887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542E5-B570-17C9-EED6-855A9A13F44B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D267B-B1F4-3A32-4433-A4E120FBD08A}"/>
              </a:ext>
            </a:extLst>
          </p:cNvPr>
          <p:cNvSpPr/>
          <p:nvPr/>
        </p:nvSpPr>
        <p:spPr>
          <a:xfrm>
            <a:off x="3100887" y="2383506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F602-25B2-3917-80E4-35128FE6A09D}"/>
              </a:ext>
            </a:extLst>
          </p:cNvPr>
          <p:cNvSpPr/>
          <p:nvPr/>
        </p:nvSpPr>
        <p:spPr>
          <a:xfrm>
            <a:off x="3624261" y="4564717"/>
            <a:ext cx="1007895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717167-28BD-DDEA-4A12-AB2D5597A497}"/>
              </a:ext>
            </a:extLst>
          </p:cNvPr>
          <p:cNvSpPr/>
          <p:nvPr/>
        </p:nvSpPr>
        <p:spPr>
          <a:xfrm>
            <a:off x="3100887" y="3137988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42369-204B-262E-CE27-FCF779A07FBE}"/>
              </a:ext>
            </a:extLst>
          </p:cNvPr>
          <p:cNvSpPr txBox="1"/>
          <p:nvPr/>
        </p:nvSpPr>
        <p:spPr>
          <a:xfrm>
            <a:off x="3721142" y="5059019"/>
            <a:ext cx="1130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log 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DAD42-548D-9D3D-97A0-566596AAA622}"/>
              </a:ext>
            </a:extLst>
          </p:cNvPr>
          <p:cNvSpPr/>
          <p:nvPr/>
        </p:nvSpPr>
        <p:spPr>
          <a:xfrm>
            <a:off x="3100887" y="3883196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Password</a:t>
            </a:r>
          </a:p>
        </p:txBody>
      </p:sp>
      <p:pic>
        <p:nvPicPr>
          <p:cNvPr id="15" name="Graphic 14" descr="Back outline">
            <a:extLst>
              <a:ext uri="{FF2B5EF4-FFF2-40B4-BE49-F238E27FC236}">
                <a16:creationId xmlns:a16="http://schemas.microsoft.com/office/drawing/2014/main" id="{0C02CEEE-36A6-4EBE-B16A-32D6AA27C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686" y="887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144A3-34E5-0467-DB1D-77144D9C5BF1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7E49D-4F57-759E-7F6C-E9B03AF86F72}"/>
              </a:ext>
            </a:extLst>
          </p:cNvPr>
          <p:cNvSpPr/>
          <p:nvPr/>
        </p:nvSpPr>
        <p:spPr>
          <a:xfrm>
            <a:off x="3100886" y="1491921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BACE5-776B-0BEB-A036-57F83337F523}"/>
              </a:ext>
            </a:extLst>
          </p:cNvPr>
          <p:cNvSpPr/>
          <p:nvPr/>
        </p:nvSpPr>
        <p:spPr>
          <a:xfrm>
            <a:off x="3100886" y="2221592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pic>
        <p:nvPicPr>
          <p:cNvPr id="11" name="Graphic 10" descr="Back outline">
            <a:extLst>
              <a:ext uri="{FF2B5EF4-FFF2-40B4-BE49-F238E27FC236}">
                <a16:creationId xmlns:a16="http://schemas.microsoft.com/office/drawing/2014/main" id="{C6E561F4-6085-E5E1-143F-5A7D1262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686" y="887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11CCE-5B59-437C-29A9-12E5FCE8C7D0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4561-F9A8-05FC-D89A-E845E059E212}"/>
              </a:ext>
            </a:extLst>
          </p:cNvPr>
          <p:cNvSpPr/>
          <p:nvPr/>
        </p:nvSpPr>
        <p:spPr>
          <a:xfrm>
            <a:off x="2800351" y="1273826"/>
            <a:ext cx="2728912" cy="2155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3356A9-D0F5-9F93-E696-AA9739DD1D97}"/>
                  </a:ext>
                </a:extLst>
              </p14:cNvPr>
              <p14:cNvContentPartPr/>
              <p14:nvPr/>
            </p14:nvContentPartPr>
            <p14:xfrm>
              <a:off x="3269182" y="1630890"/>
              <a:ext cx="1597320" cy="87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3356A9-D0F5-9F93-E696-AA9739DD1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3062" y="1624770"/>
                <a:ext cx="160956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2809C5-2E40-B6E6-6819-12B04A05B29A}"/>
                  </a:ext>
                </a:extLst>
              </p14:cNvPr>
              <p14:cNvContentPartPr/>
              <p14:nvPr/>
            </p14:nvContentPartPr>
            <p14:xfrm>
              <a:off x="3334342" y="1719450"/>
              <a:ext cx="1632600" cy="58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2809C5-2E40-B6E6-6819-12B04A05B2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8222" y="1713330"/>
                <a:ext cx="1644840" cy="599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CCF6A89-C404-21C9-EABD-7C87056BB8F8}"/>
              </a:ext>
            </a:extLst>
          </p:cNvPr>
          <p:cNvSpPr/>
          <p:nvPr/>
        </p:nvSpPr>
        <p:spPr>
          <a:xfrm>
            <a:off x="2800351" y="3678785"/>
            <a:ext cx="2728912" cy="222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3B3F13-1047-B466-1A83-C522257A0DD6}"/>
                  </a:ext>
                </a:extLst>
              </p14:cNvPr>
              <p14:cNvContentPartPr/>
              <p14:nvPr/>
            </p14:nvContentPartPr>
            <p14:xfrm>
              <a:off x="3334342" y="4017047"/>
              <a:ext cx="1597320" cy="875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3B3F13-1047-B466-1A83-C522257A0D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8222" y="4010927"/>
                <a:ext cx="160956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5A7A2E-0ED3-D161-C5BA-3859A7CC5004}"/>
                  </a:ext>
                </a:extLst>
              </p14:cNvPr>
              <p14:cNvContentPartPr/>
              <p14:nvPr/>
            </p14:nvContentPartPr>
            <p14:xfrm>
              <a:off x="3404902" y="4352918"/>
              <a:ext cx="1503720" cy="256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5A7A2E-0ED3-D161-C5BA-3859A7CC50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8782" y="4346798"/>
                <a:ext cx="151596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22DA287-64E4-D656-FF59-AC3494693C1B}"/>
              </a:ext>
            </a:extLst>
          </p:cNvPr>
          <p:cNvSpPr txBox="1"/>
          <p:nvPr/>
        </p:nvSpPr>
        <p:spPr>
          <a:xfrm>
            <a:off x="2800351" y="2646361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Triggers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C8C42-8B36-29B7-1475-3B75B88CF382}"/>
              </a:ext>
            </a:extLst>
          </p:cNvPr>
          <p:cNvSpPr txBox="1"/>
          <p:nvPr/>
        </p:nvSpPr>
        <p:spPr>
          <a:xfrm>
            <a:off x="2810543" y="2987451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solutions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EA801-7355-0918-BBF5-56678277E1ED}"/>
              </a:ext>
            </a:extLst>
          </p:cNvPr>
          <p:cNvSpPr txBox="1"/>
          <p:nvPr/>
        </p:nvSpPr>
        <p:spPr>
          <a:xfrm>
            <a:off x="2792160" y="5003697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Triggers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0FDEC-C06E-61D9-AB3A-6DF0B3B39091}"/>
              </a:ext>
            </a:extLst>
          </p:cNvPr>
          <p:cNvSpPr txBox="1"/>
          <p:nvPr/>
        </p:nvSpPr>
        <p:spPr>
          <a:xfrm>
            <a:off x="2810543" y="5407371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solutions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7F070F-447A-60BF-64F7-80581418337B}"/>
              </a:ext>
            </a:extLst>
          </p:cNvPr>
          <p:cNvSpPr txBox="1"/>
          <p:nvPr/>
        </p:nvSpPr>
        <p:spPr>
          <a:xfrm>
            <a:off x="3416592" y="836736"/>
            <a:ext cx="157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Mood tracking</a:t>
            </a:r>
          </a:p>
        </p:txBody>
      </p:sp>
    </p:spTree>
    <p:extLst>
      <p:ext uri="{BB962C8B-B14F-4D97-AF65-F5344CB8AC3E}">
        <p14:creationId xmlns:p14="http://schemas.microsoft.com/office/powerpoint/2010/main" val="22341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90427-203C-5059-CE73-03D5CBB0B58B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E561B-043A-8E8A-6857-6861912A79FE}"/>
              </a:ext>
            </a:extLst>
          </p:cNvPr>
          <p:cNvSpPr/>
          <p:nvPr/>
        </p:nvSpPr>
        <p:spPr>
          <a:xfrm>
            <a:off x="2650328" y="5599196"/>
            <a:ext cx="901117" cy="280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972D6-AC01-B88A-B1A9-4F04EBABC5B5}"/>
              </a:ext>
            </a:extLst>
          </p:cNvPr>
          <p:cNvSpPr/>
          <p:nvPr/>
        </p:nvSpPr>
        <p:spPr>
          <a:xfrm>
            <a:off x="3100887" y="2258730"/>
            <a:ext cx="2054644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88E25-67B8-8ADC-6473-5A1D63B10B29}"/>
              </a:ext>
            </a:extLst>
          </p:cNvPr>
          <p:cNvSpPr/>
          <p:nvPr/>
        </p:nvSpPr>
        <p:spPr>
          <a:xfrm>
            <a:off x="3100887" y="2794087"/>
            <a:ext cx="2054644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F0054-8EDB-E9D7-7C11-32613843DF1E}"/>
              </a:ext>
            </a:extLst>
          </p:cNvPr>
          <p:cNvSpPr/>
          <p:nvPr/>
        </p:nvSpPr>
        <p:spPr>
          <a:xfrm>
            <a:off x="3100887" y="3296572"/>
            <a:ext cx="2054644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08405-49EA-5DBD-9497-147D37E797E7}"/>
              </a:ext>
            </a:extLst>
          </p:cNvPr>
          <p:cNvSpPr/>
          <p:nvPr/>
        </p:nvSpPr>
        <p:spPr>
          <a:xfrm>
            <a:off x="3100887" y="3829787"/>
            <a:ext cx="2054644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5EAA6-0DAF-FB83-E951-5AF00E5233DF}"/>
              </a:ext>
            </a:extLst>
          </p:cNvPr>
          <p:cNvSpPr/>
          <p:nvPr/>
        </p:nvSpPr>
        <p:spPr>
          <a:xfrm>
            <a:off x="3028321" y="4866822"/>
            <a:ext cx="2199776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Terms and conditions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363C5F-CFD0-452D-6028-52A857F73C84}"/>
              </a:ext>
            </a:extLst>
          </p:cNvPr>
          <p:cNvSpPr/>
          <p:nvPr/>
        </p:nvSpPr>
        <p:spPr>
          <a:xfrm>
            <a:off x="3100887" y="4363002"/>
            <a:ext cx="2054644" cy="3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Privacy policy  </a:t>
            </a:r>
          </a:p>
        </p:txBody>
      </p:sp>
    </p:spTree>
    <p:extLst>
      <p:ext uri="{BB962C8B-B14F-4D97-AF65-F5344CB8AC3E}">
        <p14:creationId xmlns:p14="http://schemas.microsoft.com/office/powerpoint/2010/main" val="418516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D028-C4E6-BF8F-0AF4-1CC3EC53513E}"/>
              </a:ext>
            </a:extLst>
          </p:cNvPr>
          <p:cNvSpPr/>
          <p:nvPr/>
        </p:nvSpPr>
        <p:spPr>
          <a:xfrm>
            <a:off x="2557463" y="740693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elay 12">
            <a:extLst>
              <a:ext uri="{FF2B5EF4-FFF2-40B4-BE49-F238E27FC236}">
                <a16:creationId xmlns:a16="http://schemas.microsoft.com/office/drawing/2014/main" id="{5C08E242-DD0E-9CC4-C8DF-5B605A24B647}"/>
              </a:ext>
            </a:extLst>
          </p:cNvPr>
          <p:cNvSpPr/>
          <p:nvPr/>
        </p:nvSpPr>
        <p:spPr>
          <a:xfrm>
            <a:off x="5257800" y="1000125"/>
            <a:ext cx="428625" cy="2714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elay 13">
            <a:extLst>
              <a:ext uri="{FF2B5EF4-FFF2-40B4-BE49-F238E27FC236}">
                <a16:creationId xmlns:a16="http://schemas.microsoft.com/office/drawing/2014/main" id="{6D530585-15AC-427E-6A58-0EEB894C1BC3}"/>
              </a:ext>
            </a:extLst>
          </p:cNvPr>
          <p:cNvSpPr/>
          <p:nvPr/>
        </p:nvSpPr>
        <p:spPr>
          <a:xfrm rot="10800000">
            <a:off x="4829175" y="1000124"/>
            <a:ext cx="428625" cy="271463"/>
          </a:xfrm>
          <a:prstGeom prst="flowChartDelay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F3510B85-B2E0-1D03-7E56-95019FD22A7A}"/>
              </a:ext>
            </a:extLst>
          </p:cNvPr>
          <p:cNvSpPr/>
          <p:nvPr/>
        </p:nvSpPr>
        <p:spPr>
          <a:xfrm>
            <a:off x="5309685" y="1050130"/>
            <a:ext cx="242888" cy="171450"/>
          </a:xfrm>
          <a:prstGeom prst="wedgeEllipse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823DAD85-7E29-7A03-C27C-CB835B49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394" y="992978"/>
            <a:ext cx="271464" cy="27146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DC44FEA-1E71-05DA-39F1-FA0673E25984}"/>
              </a:ext>
            </a:extLst>
          </p:cNvPr>
          <p:cNvSpPr/>
          <p:nvPr/>
        </p:nvSpPr>
        <p:spPr>
          <a:xfrm>
            <a:off x="3673767" y="2500312"/>
            <a:ext cx="1057275" cy="105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Julian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1B3A13-A5A5-FEA3-6662-C8AAEC4C45CC}"/>
              </a:ext>
            </a:extLst>
          </p:cNvPr>
          <p:cNvSpPr/>
          <p:nvPr/>
        </p:nvSpPr>
        <p:spPr>
          <a:xfrm>
            <a:off x="6741820" y="662110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elay 19">
            <a:extLst>
              <a:ext uri="{FF2B5EF4-FFF2-40B4-BE49-F238E27FC236}">
                <a16:creationId xmlns:a16="http://schemas.microsoft.com/office/drawing/2014/main" id="{F7699CF4-83E8-5344-6477-293DAE71EB99}"/>
              </a:ext>
            </a:extLst>
          </p:cNvPr>
          <p:cNvSpPr/>
          <p:nvPr/>
        </p:nvSpPr>
        <p:spPr>
          <a:xfrm>
            <a:off x="9442157" y="921542"/>
            <a:ext cx="428625" cy="271463"/>
          </a:xfrm>
          <a:prstGeom prst="flowChartDelay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elay 20">
            <a:extLst>
              <a:ext uri="{FF2B5EF4-FFF2-40B4-BE49-F238E27FC236}">
                <a16:creationId xmlns:a16="http://schemas.microsoft.com/office/drawing/2014/main" id="{F874AD95-BFC8-B4B7-B65B-7C030BC46856}"/>
              </a:ext>
            </a:extLst>
          </p:cNvPr>
          <p:cNvSpPr/>
          <p:nvPr/>
        </p:nvSpPr>
        <p:spPr>
          <a:xfrm rot="10800000">
            <a:off x="9013532" y="921541"/>
            <a:ext cx="428625" cy="27146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6415C98A-419D-9008-6D77-0B2F84ACFA7F}"/>
              </a:ext>
            </a:extLst>
          </p:cNvPr>
          <p:cNvSpPr/>
          <p:nvPr/>
        </p:nvSpPr>
        <p:spPr>
          <a:xfrm>
            <a:off x="9494042" y="971547"/>
            <a:ext cx="242888" cy="171450"/>
          </a:xfrm>
          <a:prstGeom prst="wedgeEllipse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Artificial Intelligence with solid fill">
            <a:extLst>
              <a:ext uri="{FF2B5EF4-FFF2-40B4-BE49-F238E27FC236}">
                <a16:creationId xmlns:a16="http://schemas.microsoft.com/office/drawing/2014/main" id="{880B77C5-4959-FFDE-3734-00F0FE8DD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751" y="914395"/>
            <a:ext cx="271464" cy="271464"/>
          </a:xfrm>
          <a:prstGeom prst="rect">
            <a:avLst/>
          </a:prstGeom>
        </p:spPr>
      </p:pic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525357CB-EDA2-DBF9-50DB-C43E0481ACEC}"/>
              </a:ext>
            </a:extLst>
          </p:cNvPr>
          <p:cNvSpPr/>
          <p:nvPr/>
        </p:nvSpPr>
        <p:spPr>
          <a:xfrm>
            <a:off x="7115175" y="2500313"/>
            <a:ext cx="2171700" cy="2714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843C6E41-F23A-B4BC-B61E-828F2E06EE4A}"/>
              </a:ext>
            </a:extLst>
          </p:cNvPr>
          <p:cNvSpPr/>
          <p:nvPr/>
        </p:nvSpPr>
        <p:spPr>
          <a:xfrm>
            <a:off x="7115175" y="2895476"/>
            <a:ext cx="2171700" cy="2714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88012B32-2B67-DB57-19B3-41E58CF9A532}"/>
              </a:ext>
            </a:extLst>
          </p:cNvPr>
          <p:cNvSpPr/>
          <p:nvPr/>
        </p:nvSpPr>
        <p:spPr>
          <a:xfrm>
            <a:off x="7115175" y="3348916"/>
            <a:ext cx="2171700" cy="2714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Artificial Intelligence with solid fill">
            <a:extLst>
              <a:ext uri="{FF2B5EF4-FFF2-40B4-BE49-F238E27FC236}">
                <a16:creationId xmlns:a16="http://schemas.microsoft.com/office/drawing/2014/main" id="{CED36F13-470C-42A5-1116-96E6D18A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766" y="2500309"/>
            <a:ext cx="271464" cy="271464"/>
          </a:xfrm>
          <a:prstGeom prst="rect">
            <a:avLst/>
          </a:prstGeom>
        </p:spPr>
      </p:pic>
      <p:pic>
        <p:nvPicPr>
          <p:cNvPr id="43" name="Graphic 42" descr="Male profile with solid fill">
            <a:extLst>
              <a:ext uri="{FF2B5EF4-FFF2-40B4-BE49-F238E27FC236}">
                <a16:creationId xmlns:a16="http://schemas.microsoft.com/office/drawing/2014/main" id="{5250CA5E-C1CB-1D69-0BCB-9B25D76CB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373" y="4042358"/>
            <a:ext cx="358191" cy="358191"/>
          </a:xfrm>
          <a:prstGeom prst="rect">
            <a:avLst/>
          </a:prstGeom>
        </p:spPr>
      </p:pic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5591B32A-7BDE-07FE-5559-F027D0FCE176}"/>
              </a:ext>
            </a:extLst>
          </p:cNvPr>
          <p:cNvSpPr/>
          <p:nvPr/>
        </p:nvSpPr>
        <p:spPr>
          <a:xfrm>
            <a:off x="7244515" y="4338516"/>
            <a:ext cx="2171700" cy="2714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ADF16D21-0B3F-F652-24DC-7FC902F47975}"/>
              </a:ext>
            </a:extLst>
          </p:cNvPr>
          <p:cNvSpPr/>
          <p:nvPr/>
        </p:nvSpPr>
        <p:spPr>
          <a:xfrm>
            <a:off x="7246642" y="4733679"/>
            <a:ext cx="2171700" cy="2714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45">
            <a:extLst>
              <a:ext uri="{FF2B5EF4-FFF2-40B4-BE49-F238E27FC236}">
                <a16:creationId xmlns:a16="http://schemas.microsoft.com/office/drawing/2014/main" id="{41BB5C2A-AFE5-587B-F64A-CECBF8FD2B60}"/>
              </a:ext>
            </a:extLst>
          </p:cNvPr>
          <p:cNvSpPr/>
          <p:nvPr/>
        </p:nvSpPr>
        <p:spPr>
          <a:xfrm>
            <a:off x="6891337" y="5328116"/>
            <a:ext cx="2993732" cy="4874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a message…</a:t>
            </a:r>
          </a:p>
        </p:txBody>
      </p:sp>
      <p:pic>
        <p:nvPicPr>
          <p:cNvPr id="48" name="Graphic 47" descr="Send with solid fill">
            <a:extLst>
              <a:ext uri="{FF2B5EF4-FFF2-40B4-BE49-F238E27FC236}">
                <a16:creationId xmlns:a16="http://schemas.microsoft.com/office/drawing/2014/main" id="{BF17B7CB-530B-4AF2-2998-9D26657B1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805" y="5428127"/>
            <a:ext cx="271464" cy="2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64363-3E43-EEE9-3903-FE78E5498E9A}"/>
              </a:ext>
            </a:extLst>
          </p:cNvPr>
          <p:cNvSpPr/>
          <p:nvPr/>
        </p:nvSpPr>
        <p:spPr>
          <a:xfrm>
            <a:off x="2635666" y="944479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74879-9DB4-9C1F-9B9E-6D5229960BAA}"/>
              </a:ext>
            </a:extLst>
          </p:cNvPr>
          <p:cNvSpPr/>
          <p:nvPr/>
        </p:nvSpPr>
        <p:spPr>
          <a:xfrm>
            <a:off x="3253286" y="2290269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session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98852-45F2-9136-20AA-794ECD2F524C}"/>
              </a:ext>
            </a:extLst>
          </p:cNvPr>
          <p:cNvSpPr txBox="1"/>
          <p:nvPr/>
        </p:nvSpPr>
        <p:spPr>
          <a:xfrm>
            <a:off x="3259680" y="1171377"/>
            <a:ext cx="234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sessions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BBB2D-4377-AC73-DDE0-F24B755FCE66}"/>
              </a:ext>
            </a:extLst>
          </p:cNvPr>
          <p:cNvSpPr/>
          <p:nvPr/>
        </p:nvSpPr>
        <p:spPr>
          <a:xfrm>
            <a:off x="3259680" y="2934203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Upcoming sessions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F6F59-253E-211F-78CF-A6931A29D6A3}"/>
              </a:ext>
            </a:extLst>
          </p:cNvPr>
          <p:cNvSpPr/>
          <p:nvPr/>
        </p:nvSpPr>
        <p:spPr>
          <a:xfrm>
            <a:off x="3259680" y="3578137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7FA6B-A3E2-F6D2-6006-7873FF6727DC}"/>
              </a:ext>
            </a:extLst>
          </p:cNvPr>
          <p:cNvSpPr/>
          <p:nvPr/>
        </p:nvSpPr>
        <p:spPr>
          <a:xfrm>
            <a:off x="6266452" y="944479"/>
            <a:ext cx="3289884" cy="528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8BAF2-10F6-98E6-B3BF-C4131BDDD68D}"/>
              </a:ext>
            </a:extLst>
          </p:cNvPr>
          <p:cNvSpPr/>
          <p:nvPr/>
        </p:nvSpPr>
        <p:spPr>
          <a:xfrm>
            <a:off x="6391907" y="1138245"/>
            <a:ext cx="3023556" cy="4919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47CFB-2D68-03D2-018A-2FB63684C337}"/>
              </a:ext>
            </a:extLst>
          </p:cNvPr>
          <p:cNvSpPr/>
          <p:nvPr/>
        </p:nvSpPr>
        <p:spPr>
          <a:xfrm>
            <a:off x="6517735" y="1684055"/>
            <a:ext cx="2683554" cy="54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What's on your mind? </a:t>
            </a:r>
          </a:p>
        </p:txBody>
      </p:sp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34FB6B62-745A-0DC7-C47D-48391F064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9364" y="1781174"/>
            <a:ext cx="333375" cy="3333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CC26-D824-8106-E631-E62366AB04E6}"/>
              </a:ext>
            </a:extLst>
          </p:cNvPr>
          <p:cNvSpPr/>
          <p:nvPr/>
        </p:nvSpPr>
        <p:spPr>
          <a:xfrm>
            <a:off x="6884072" y="2934202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pic>
        <p:nvPicPr>
          <p:cNvPr id="23" name="Graphic 22" descr="Male profile with solid fill">
            <a:extLst>
              <a:ext uri="{FF2B5EF4-FFF2-40B4-BE49-F238E27FC236}">
                <a16:creationId xmlns:a16="http://schemas.microsoft.com/office/drawing/2014/main" id="{B6200DAB-9564-C174-D9FE-EAC81A6BD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5881" y="2576011"/>
            <a:ext cx="358191" cy="358191"/>
          </a:xfrm>
          <a:prstGeom prst="rect">
            <a:avLst/>
          </a:prstGeom>
        </p:spPr>
      </p:pic>
      <p:pic>
        <p:nvPicPr>
          <p:cNvPr id="26" name="Graphic 25" descr="Thumbs up sign with solid fill">
            <a:extLst>
              <a:ext uri="{FF2B5EF4-FFF2-40B4-BE49-F238E27FC236}">
                <a16:creationId xmlns:a16="http://schemas.microsoft.com/office/drawing/2014/main" id="{4F133D74-DFF5-D84E-DCAE-2A420E738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4072" y="3381241"/>
            <a:ext cx="308063" cy="308063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EB945E8-E0C9-0058-6F31-BD89E07157FF}"/>
              </a:ext>
            </a:extLst>
          </p:cNvPr>
          <p:cNvSpPr/>
          <p:nvPr/>
        </p:nvSpPr>
        <p:spPr>
          <a:xfrm>
            <a:off x="7232547" y="3451991"/>
            <a:ext cx="903505" cy="2143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19D461-B66B-361D-8864-FDA34B26DD05}"/>
              </a:ext>
            </a:extLst>
          </p:cNvPr>
          <p:cNvSpPr/>
          <p:nvPr/>
        </p:nvSpPr>
        <p:spPr>
          <a:xfrm>
            <a:off x="6884072" y="4248652"/>
            <a:ext cx="2054644" cy="494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 2</a:t>
            </a:r>
          </a:p>
        </p:txBody>
      </p:sp>
      <p:pic>
        <p:nvPicPr>
          <p:cNvPr id="29" name="Graphic 28" descr="Male profile with solid fill">
            <a:extLst>
              <a:ext uri="{FF2B5EF4-FFF2-40B4-BE49-F238E27FC236}">
                <a16:creationId xmlns:a16="http://schemas.microsoft.com/office/drawing/2014/main" id="{BB9D6F7B-4B5B-6B62-BA73-DC3C9268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7735" y="3929062"/>
            <a:ext cx="358191" cy="358191"/>
          </a:xfrm>
          <a:prstGeom prst="rect">
            <a:avLst/>
          </a:prstGeom>
        </p:spPr>
      </p:pic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139C1477-E204-B66E-0FB9-A91AB0669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161" y="4692569"/>
            <a:ext cx="308063" cy="308063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AA747A5-E5F8-FD2B-64E4-F25E412985EA}"/>
              </a:ext>
            </a:extLst>
          </p:cNvPr>
          <p:cNvSpPr/>
          <p:nvPr/>
        </p:nvSpPr>
        <p:spPr>
          <a:xfrm>
            <a:off x="7237188" y="4765764"/>
            <a:ext cx="903505" cy="2143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C6562F-0D8F-37AB-45F3-10CA176F8666}"/>
              </a:ext>
            </a:extLst>
          </p:cNvPr>
          <p:cNvSpPr txBox="1"/>
          <p:nvPr/>
        </p:nvSpPr>
        <p:spPr>
          <a:xfrm>
            <a:off x="6884072" y="1171377"/>
            <a:ext cx="183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page</a:t>
            </a:r>
          </a:p>
        </p:txBody>
      </p:sp>
    </p:spTree>
    <p:extLst>
      <p:ext uri="{BB962C8B-B14F-4D97-AF65-F5344CB8AC3E}">
        <p14:creationId xmlns:p14="http://schemas.microsoft.com/office/powerpoint/2010/main" val="205218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69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sofiane.belbrik</dc:creator>
  <cp:lastModifiedBy>Sofiane Belbrik</cp:lastModifiedBy>
  <cp:revision>1</cp:revision>
  <dcterms:created xsi:type="dcterms:W3CDTF">2023-09-10T21:44:10Z</dcterms:created>
  <dcterms:modified xsi:type="dcterms:W3CDTF">2023-09-11T12:33:58Z</dcterms:modified>
</cp:coreProperties>
</file>