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14.12.23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14.12.23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 dirty="0"/>
              <a:t>Bild durch Klicken auf Symbol hinzufügen</a:t>
            </a:r>
            <a:endParaRPr lang="de-CH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5478-44C9-47A9-A50E-ACE4E396860E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212C-66F0-47FB-AD78-EDC595463110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137E-CD38-47BC-81E0-5CAD45CC1AF1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Text od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FA2D-E68F-4F0F-A780-CFC47013B714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drei 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1837" y="1412875"/>
            <a:ext cx="5256000" cy="4860000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2435556"/>
          </a:xfrm>
        </p:spPr>
        <p:txBody>
          <a:bodyPr/>
          <a:lstStyle/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7A78-631F-4798-873C-E3BC87E12C19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0" name="Bildplatzhalter 9"/>
          <p:cNvSpPr>
            <a:spLocks noGrp="1"/>
          </p:cNvSpPr>
          <p:nvPr>
            <p:ph type="pic" sz="quarter" idx="15" hasCustomPrompt="1"/>
          </p:nvPr>
        </p:nvSpPr>
        <p:spPr>
          <a:xfrm>
            <a:off x="6210300" y="3959225"/>
            <a:ext cx="5249863" cy="231298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CH" dirty="0"/>
              <a:t>Gerne können Sie auf Ihren Folien Abbildungen ergänzen</a:t>
            </a:r>
          </a:p>
        </p:txBody>
      </p:sp>
    </p:spTree>
    <p:extLst>
      <p:ext uri="{BB962C8B-B14F-4D97-AF65-F5344CB8AC3E}">
        <p14:creationId xmlns:p14="http://schemas.microsoft.com/office/powerpoint/2010/main" val="415786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F282-D61B-4B91-9E52-E22C27686736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3DFF-66A8-4848-BDF5-B748963C3EA1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B5B1-E32A-44F1-810B-E5B22B667C23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575" y="262644"/>
            <a:ext cx="1081587" cy="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1BE9-D1B1-450C-9E09-0EFB736E9019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8C6C-E0AF-42C1-825A-E41D0C7D5453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91BA-40EA-48F2-AAA2-BB2A97EABA4B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509AF0-7793-4B69-A4D8-57B297D87DE3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B0A27C7-4D4D-4A0D-ACD9-E72FFE4387D7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GTA, HS 2023, Your name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1" r:id="rId15"/>
    <p:sldLayoutId id="2147483662" r:id="rId16"/>
    <p:sldLayoutId id="2147483663" r:id="rId17"/>
    <p:sldLayoutId id="214748366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" b="3957"/>
          <a:stretch/>
        </p:blipFill>
        <p:spPr>
          <a:xfrm>
            <a:off x="731838" y="1016000"/>
            <a:ext cx="10728325" cy="5256000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dirty="0"/>
              <a:t>Side-Eye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GTA8</a:t>
            </a:r>
          </a:p>
          <a:p>
            <a:r>
              <a:rPr lang="de-DE" dirty="0"/>
              <a:t>GTA, HS 2023</a:t>
            </a:r>
          </a:p>
          <a:p>
            <a:r>
              <a:rPr lang="de-DE" dirty="0"/>
              <a:t>19. </a:t>
            </a:r>
            <a:r>
              <a:rPr lang="de-DE" dirty="0" err="1"/>
              <a:t>December</a:t>
            </a:r>
            <a:r>
              <a:rPr lang="de-DE" dirty="0"/>
              <a:t> 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CH" dirty="0"/>
              <a:t>Introduction and mot</a:t>
            </a:r>
            <a:r>
              <a:rPr lang="en-US" altLang="zh-CN" dirty="0" err="1"/>
              <a:t>i</a:t>
            </a:r>
            <a:r>
              <a:rPr lang="de-CH" dirty="0"/>
              <a:t>vation 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Research question that you would like to answer</a:t>
            </a:r>
          </a:p>
          <a:p>
            <a:pPr lvl="1"/>
            <a:r>
              <a:rPr lang="de-CH" dirty="0"/>
              <a:t>RQ 1</a:t>
            </a:r>
          </a:p>
          <a:p>
            <a:pPr lvl="1"/>
            <a:r>
              <a:rPr lang="de-CH" dirty="0"/>
              <a:t>…</a:t>
            </a:r>
          </a:p>
          <a:p>
            <a:pPr lvl="1"/>
            <a:endParaRPr lang="de-CH" dirty="0"/>
          </a:p>
          <a:p>
            <a:r>
              <a:rPr lang="de-CH" dirty="0"/>
              <a:t>Some motivating pictures…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Story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6BEC-4893-404C-8A2C-279EE224BC79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613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zh-CN" dirty="0"/>
              <a:t>Research </a:t>
            </a:r>
            <a:r>
              <a:rPr lang="de-CH" altLang="zh-CN" dirty="0" err="1"/>
              <a:t>question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1837" y="1430399"/>
            <a:ext cx="10728325" cy="2991206"/>
          </a:xfrm>
        </p:spPr>
        <p:txBody>
          <a:bodyPr/>
          <a:lstStyle/>
          <a:p>
            <a:r>
              <a:rPr lang="de-CH" dirty="0"/>
              <a:t>Data</a:t>
            </a:r>
          </a:p>
          <a:p>
            <a:pPr lvl="1"/>
            <a:r>
              <a:rPr lang="de-CH" dirty="0"/>
              <a:t>Which data will you collect?</a:t>
            </a:r>
          </a:p>
          <a:p>
            <a:pPr lvl="2"/>
            <a:r>
              <a:rPr lang="de-CH" dirty="0"/>
              <a:t>What are the attributes of point data?</a:t>
            </a:r>
          </a:p>
          <a:p>
            <a:pPr lvl="2"/>
            <a:r>
              <a:rPr lang="de-CH" dirty="0"/>
              <a:t>Which kind of trajectory data will you collect?</a:t>
            </a:r>
          </a:p>
          <a:p>
            <a:pPr lvl="2"/>
            <a:r>
              <a:rPr lang="de-CH" dirty="0"/>
              <a:t>How are you going to combine them?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Which kind of public data is available? </a:t>
            </a:r>
          </a:p>
          <a:p>
            <a:pPr lvl="1"/>
            <a:r>
              <a:rPr lang="de-CH" dirty="0"/>
              <a:t>What are the added value of these data?</a:t>
            </a:r>
          </a:p>
          <a:p>
            <a:pPr lvl="1"/>
            <a:endParaRPr lang="de-CH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64D9-2DEC-45E7-AA9E-A047B011767C}" type="datetime1">
              <a:rPr lang="de-CH" altLang="zh-CN" noProof="0" smtClean="0"/>
              <a:t>14.12.23</a:t>
            </a:fld>
            <a:endParaRPr lang="de-CH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GTA, HS 2023, Your name</a:t>
            </a:r>
            <a:endParaRPr lang="de-CH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17199031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8ADBE4C5-CF04-4BFB-93EA-CBE5BFD073C5}" vid="{A6B4BB10-C722-4F52-AC84-2CD26A966BA8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ETH_PP_Template_Praesentation_de</Template>
  <TotalTime>0</TotalTime>
  <Words>100</Words>
  <Application>Microsoft Macintosh PowerPoint</Application>
  <PresentationFormat>Breitbild</PresentationFormat>
  <Paragraphs>30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Symbol</vt:lpstr>
      <vt:lpstr>ETH Zürich</vt:lpstr>
      <vt:lpstr>Side-Eye</vt:lpstr>
      <vt:lpstr>Story</vt:lpstr>
      <vt:lpstr>Research question</vt:lpstr>
    </vt:vector>
  </TitlesOfParts>
  <Company>ETH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Ihrer Projektidee</dc:title>
  <dc:creator>Peter Kiefer</dc:creator>
  <cp:lastModifiedBy>Blaser  Christian</cp:lastModifiedBy>
  <cp:revision>30</cp:revision>
  <dcterms:created xsi:type="dcterms:W3CDTF">2022-02-10T17:33:26Z</dcterms:created>
  <dcterms:modified xsi:type="dcterms:W3CDTF">2023-12-14T09:25:50Z</dcterms:modified>
</cp:coreProperties>
</file>