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howGuides="1">
      <p:cViewPr>
        <p:scale>
          <a:sx n="88" d="100"/>
          <a:sy n="88" d="100"/>
        </p:scale>
        <p:origin x="168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1" d="100"/>
          <a:sy n="111" d="100"/>
        </p:scale>
        <p:origin x="474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14.12.2023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14.12.2023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 dirty="0"/>
              <a:t>Bild durch Klicken auf Symbol hinzufügen</a:t>
            </a:r>
            <a:endParaRPr lang="de-CH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5478-44C9-47A9-A50E-ACE4E396860E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212C-66F0-47FB-AD78-EDC595463110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37E-CD38-47BC-81E0-5CAD45CC1AF1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Text o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31837" y="1412875"/>
            <a:ext cx="5256000" cy="4860000"/>
          </a:xfrm>
        </p:spPr>
        <p:txBody>
          <a:bodyPr/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FA2D-E68F-4F0F-A780-CFC47013B714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55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drei 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31837" y="1412875"/>
            <a:ext cx="5256000" cy="4860000"/>
          </a:xfrm>
        </p:spPr>
        <p:txBody>
          <a:bodyPr/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2435556"/>
          </a:xfrm>
        </p:spPr>
        <p:txBody>
          <a:bodyPr/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7A78-631F-4798-873C-E3BC87E12C19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0" name="Bildplatzhalter 9"/>
          <p:cNvSpPr>
            <a:spLocks noGrp="1"/>
          </p:cNvSpPr>
          <p:nvPr>
            <p:ph type="pic" sz="quarter" idx="15" hasCustomPrompt="1"/>
          </p:nvPr>
        </p:nvSpPr>
        <p:spPr>
          <a:xfrm>
            <a:off x="6210300" y="3959225"/>
            <a:ext cx="5249863" cy="231298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CH" dirty="0"/>
              <a:t>Gerne können Sie auf Ihren Folien Abbildungen ergänzen</a:t>
            </a:r>
          </a:p>
        </p:txBody>
      </p:sp>
    </p:spTree>
    <p:extLst>
      <p:ext uri="{BB962C8B-B14F-4D97-AF65-F5344CB8AC3E}">
        <p14:creationId xmlns:p14="http://schemas.microsoft.com/office/powerpoint/2010/main" val="4157862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F282-D61B-4B91-9E52-E22C27686736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3DFF-66A8-4848-BDF5-B748963C3EA1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B5B1-E32A-44F1-810B-E5B22B667C23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2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485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rgbClr val="72791C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2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rgbClr val="007A96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1BE9-D1B1-450C-9E09-0EFB736E9019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8C6C-E0AF-42C1-825A-E41D0C7D5453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91BA-40EA-48F2-AAA2-BB2A97EABA4B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509AF0-7793-4B69-A4D8-57B297D87DE3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B0A27C7-4D4D-4A0D-ACD9-E72FFE4387D7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  <p:sldLayoutId id="2147483666" r:id="rId14"/>
    <p:sldLayoutId id="2147483661" r:id="rId15"/>
    <p:sldLayoutId id="2147483662" r:id="rId16"/>
    <p:sldLayoutId id="2147483663" r:id="rId17"/>
    <p:sldLayoutId id="2147483664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" b="3957"/>
          <a:stretch/>
        </p:blipFill>
        <p:spPr>
          <a:xfrm>
            <a:off x="731838" y="1016000"/>
            <a:ext cx="10728325" cy="5256000"/>
          </a:xfr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zh-CN" dirty="0"/>
              <a:t>Side-Eye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1ADABBC-2742-48DB-BA2B-E411F07CE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GTA Group 8</a:t>
            </a:r>
          </a:p>
          <a:p>
            <a:r>
              <a:rPr lang="de-DE" dirty="0"/>
              <a:t>Geoinformationstechnologien und –</a:t>
            </a:r>
            <a:r>
              <a:rPr lang="de-DE" dirty="0" err="1"/>
              <a:t>analysen</a:t>
            </a:r>
            <a:r>
              <a:rPr lang="de-DE" dirty="0"/>
              <a:t> 19. </a:t>
            </a:r>
            <a:r>
              <a:rPr lang="de-DE" dirty="0" err="1"/>
              <a:t>December</a:t>
            </a:r>
            <a:r>
              <a:rPr lang="de-DE" dirty="0"/>
              <a:t> 2023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[Bild von </a:t>
            </a:r>
            <a:r>
              <a:rPr lang="de-CH" dirty="0" err="1"/>
              <a:t>commuter</a:t>
            </a:r>
            <a:r>
              <a:rPr lang="de-CH" dirty="0"/>
              <a:t> am Handy]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Story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6BEC-4893-404C-8A2C-279EE224BC79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GTA, HS 2023, Blaser Christian, Eckert Niklas, Hunziker Carlos, Zemp Estelle</a:t>
            </a:r>
            <a:endParaRPr lang="de-CH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66135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zh-CN" dirty="0"/>
              <a:t>Research Question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731837" y="1430399"/>
            <a:ext cx="10728325" cy="2991206"/>
          </a:xfrm>
        </p:spPr>
        <p:txBody>
          <a:bodyPr/>
          <a:lstStyle/>
          <a:p>
            <a:pPr marL="266700" lvl="1" indent="0">
              <a:buNone/>
            </a:pPr>
            <a:r>
              <a:rPr lang="en-US" dirty="0"/>
              <a:t>”How can </a:t>
            </a:r>
            <a:r>
              <a:rPr lang="en-US" b="1" dirty="0"/>
              <a:t>self-recorded trajectories </a:t>
            </a:r>
            <a:r>
              <a:rPr lang="en-US" dirty="0"/>
              <a:t>be combined with </a:t>
            </a:r>
            <a:r>
              <a:rPr lang="en-US" b="1" dirty="0"/>
              <a:t>open-source data </a:t>
            </a:r>
            <a:r>
              <a:rPr lang="en-US" dirty="0"/>
              <a:t>in a</a:t>
            </a:r>
          </a:p>
          <a:p>
            <a:pPr marL="266700" lvl="1" indent="0">
              <a:buNone/>
            </a:pPr>
            <a:r>
              <a:rPr lang="en-US" b="1" dirty="0"/>
              <a:t>geospatial analysis </a:t>
            </a:r>
            <a:r>
              <a:rPr lang="en-US" dirty="0"/>
              <a:t>while optimizing the </a:t>
            </a:r>
            <a:r>
              <a:rPr lang="en-US" b="1" dirty="0"/>
              <a:t>user interface and experience</a:t>
            </a:r>
            <a:r>
              <a:rPr lang="en-US" dirty="0"/>
              <a:t>?”</a:t>
            </a:r>
          </a:p>
          <a:p>
            <a:pPr marL="266700" lvl="1" indent="0">
              <a:buNone/>
            </a:pPr>
            <a:endParaRPr lang="en-US" dirty="0"/>
          </a:p>
          <a:p>
            <a:pPr marL="266700" lvl="1" indent="0">
              <a:buNone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Two spotlights:</a:t>
            </a:r>
          </a:p>
          <a:p>
            <a:pPr marL="266700" lvl="1" indent="0">
              <a:buNone/>
            </a:pPr>
            <a:endParaRPr lang="en-US" dirty="0"/>
          </a:p>
          <a:p>
            <a:pPr marL="538537" lvl="2" indent="0">
              <a:buNone/>
            </a:pPr>
            <a:r>
              <a:rPr lang="en-US" dirty="0"/>
              <a:t>- Backend </a:t>
            </a:r>
          </a:p>
          <a:p>
            <a:pPr marL="538537" lvl="2" indent="0">
              <a:buNone/>
            </a:pPr>
            <a:r>
              <a:rPr lang="en-US" dirty="0"/>
              <a:t>- User Guidance and Design</a:t>
            </a:r>
            <a:endParaRPr lang="de-CH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64D9-2DEC-45E7-AA9E-A047B011767C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GTA, HS 2023, Blaser Christian, Eckert Niklas, Hunziker Carlos, Zemp Estelle</a:t>
            </a:r>
            <a:endParaRPr lang="de-CH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11719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BE9557D-D1BC-CD4C-9296-8D49DFCA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</p:spPr>
        <p:txBody>
          <a:bodyPr anchor="t">
            <a:normAutofit/>
          </a:bodyPr>
          <a:lstStyle/>
          <a:p>
            <a:r>
              <a:rPr lang="de-CH" dirty="0"/>
              <a:t>Backend: </a:t>
            </a:r>
            <a:r>
              <a:rPr lang="de-CH" dirty="0" err="1"/>
              <a:t>Vercel</a:t>
            </a:r>
            <a:r>
              <a:rPr lang="de-CH" dirty="0"/>
              <a:t> and GitHub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A10D7F-553D-B90F-F54E-C026FAFE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3692" y="6522444"/>
            <a:ext cx="61200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A17A78-631F-4798-873C-E3BC87E12C19}" type="datetime1">
              <a:rPr lang="de-CH" altLang="zh-CN" noProof="0" smtClean="0"/>
              <a:pPr>
                <a:spcAft>
                  <a:spcPts val="600"/>
                </a:spcAft>
              </a:pPr>
              <a:t>14.12.2023</a:t>
            </a:fld>
            <a:endParaRPr lang="de-CH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2A7EF-3544-FC53-702D-1745D4A9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522444"/>
            <a:ext cx="540000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GTA, HS 2023, Blaser Christian, Eckert Niklas, Hunziker Carlos, Zemp Estelle</a:t>
            </a:r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80FD3F-F7E0-7E77-D3EA-81799A7C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585" y="6522444"/>
            <a:ext cx="322577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CA52AF-F19D-405C-AD5F-7D94B96A5CC3}" type="slidenum">
              <a:rPr lang="de-CH" noProof="0" smtClean="0"/>
              <a:pPr>
                <a:spcAft>
                  <a:spcPts val="600"/>
                </a:spcAft>
              </a:pPr>
              <a:t>4</a:t>
            </a:fld>
            <a:endParaRPr lang="de-CH" noProof="0"/>
          </a:p>
        </p:txBody>
      </p:sp>
      <p:pic>
        <p:nvPicPr>
          <p:cNvPr id="10" name="Bildplatzhalter 9" descr="Ein Bild, das Text, Diagramm, Screenshot, Plan enthält.&#10;&#10;Automatisch generierte Beschreibung">
            <a:extLst>
              <a:ext uri="{FF2B5EF4-FFF2-40B4-BE49-F238E27FC236}">
                <a16:creationId xmlns:a16="http://schemas.microsoft.com/office/drawing/2014/main" id="{7E8A7D6F-9657-BEC8-A5AF-185822FE07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r="-3" b="-3"/>
          <a:stretch/>
        </p:blipFill>
        <p:spPr>
          <a:xfrm>
            <a:off x="6552508" y="1162506"/>
            <a:ext cx="5040000" cy="4860000"/>
          </a:xfrm>
          <a:noFill/>
        </p:spPr>
      </p:pic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726D5233-962C-B362-E704-6E350AF48E64}"/>
              </a:ext>
            </a:extLst>
          </p:cNvPr>
          <p:cNvSpPr txBox="1">
            <a:spLocks/>
          </p:cNvSpPr>
          <p:nvPr/>
        </p:nvSpPr>
        <p:spPr>
          <a:xfrm>
            <a:off x="731838" y="1412875"/>
            <a:ext cx="5256000" cy="486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Processing</a:t>
            </a:r>
          </a:p>
          <a:p>
            <a:r>
              <a:rPr lang="en-US" dirty="0" err="1"/>
              <a:t>Linestring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Vercel</a:t>
            </a:r>
            <a:r>
              <a:rPr lang="en-US" dirty="0"/>
              <a:t> and </a:t>
            </a:r>
            <a:r>
              <a:rPr lang="en-US" dirty="0" err="1"/>
              <a:t>Github</a:t>
            </a:r>
            <a:endParaRPr lang="de-CH" dirty="0"/>
          </a:p>
          <a:p>
            <a:r>
              <a:rPr lang="de-CH" dirty="0"/>
              <a:t>Connection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GitHub </a:t>
            </a:r>
            <a:r>
              <a:rPr lang="de-CH" dirty="0" err="1"/>
              <a:t>repository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Vercel</a:t>
            </a:r>
            <a:r>
              <a:rPr lang="de-CH" dirty="0"/>
              <a:t> </a:t>
            </a:r>
            <a:r>
              <a:rPr lang="de-CH" dirty="0" err="1"/>
              <a:t>project</a:t>
            </a:r>
            <a:endParaRPr lang="de-CH" dirty="0"/>
          </a:p>
          <a:p>
            <a:r>
              <a:rPr lang="de-CH" dirty="0" err="1"/>
              <a:t>Automatic</a:t>
            </a:r>
            <a:r>
              <a:rPr lang="de-CH" dirty="0"/>
              <a:t>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push in GitHub</a:t>
            </a:r>
          </a:p>
        </p:txBody>
      </p:sp>
    </p:spTree>
    <p:extLst>
      <p:ext uri="{BB962C8B-B14F-4D97-AF65-F5344CB8AC3E}">
        <p14:creationId xmlns:p14="http://schemas.microsoft.com/office/powerpoint/2010/main" val="247714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BD6C05-F8F5-81F6-ADA5-C6832F10D55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pop-ups </a:t>
            </a:r>
          </a:p>
          <a:p>
            <a:r>
              <a:rPr lang="en-US" dirty="0"/>
              <a:t>loading screen</a:t>
            </a:r>
          </a:p>
          <a:p>
            <a:endParaRPr lang="en-US" dirty="0"/>
          </a:p>
          <a:p>
            <a:r>
              <a:rPr lang="de-CH" dirty="0" err="1"/>
              <a:t>consistent</a:t>
            </a:r>
            <a:r>
              <a:rPr lang="de-CH" dirty="0"/>
              <a:t> </a:t>
            </a:r>
            <a:r>
              <a:rPr lang="de-CH" dirty="0" err="1"/>
              <a:t>coloring</a:t>
            </a:r>
            <a:endParaRPr lang="de-CH" dirty="0"/>
          </a:p>
          <a:p>
            <a:pPr marL="0" indent="0">
              <a:buNone/>
            </a:pPr>
            <a:endParaRPr lang="en-US" dirty="0"/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8369A80-D744-7E50-13AA-63B51347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Guidance</a:t>
            </a:r>
            <a:r>
              <a:rPr lang="de-CH" dirty="0"/>
              <a:t> and Design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E8E679-475F-F4BB-1138-1E4553541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371E2B-961A-0F66-CFF6-F02B6CEA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7A78-631F-4798-873C-E3BC87E12C19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B655DA-F0C9-3EFC-DA9D-8987C1DC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GTA, HS 2023, Blaser Christian, Eckert Niklas, Hunziker Carlos, Zemp Estelle</a:t>
            </a:r>
            <a:endParaRPr lang="de-CH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29A83C-7471-D159-BCDD-0348B156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35BC9CCF-92D6-0765-8143-88F0B37733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952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BF50262-23A4-B174-1BB2-2055117A761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[QR-Code zu Website]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F14D9B-1220-D1B3-C603-5F2E409B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fun</a:t>
            </a:r>
            <a:r>
              <a:rPr lang="de-CH" dirty="0"/>
              <a:t> </a:t>
            </a:r>
            <a:r>
              <a:rPr lang="de-CH" dirty="0" err="1"/>
              <a:t>exploring</a:t>
            </a:r>
            <a:r>
              <a:rPr lang="de-CH" dirty="0"/>
              <a:t>!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DD00ED-661C-71D2-8591-D62104A9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82A79A-BF13-A07E-96CE-CA9A0B1D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7A78-631F-4798-873C-E3BC87E12C19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F0C906-EA87-FBC0-F4C0-21AC2F47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GTA, HS 2023, Blaser Christian, Eckert Niklas, Hunziker Carlos, Zemp Estelle</a:t>
            </a:r>
            <a:endParaRPr lang="de-CH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E322BB-2B53-40F3-BB51-3FC7BF07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72DF898E-9813-FD0C-B055-112BCE44AEB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4345255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1">
      <a:srgbClr val="1F407A"/>
    </a:custClr>
    <a:custClr name="ETH 2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Präsentation1" id="{8ADBE4C5-CF04-4BFB-93EA-CBE5BFD073C5}" vid="{A6B4BB10-C722-4F52-AC84-2CD26A966BA8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1">
      <a:srgbClr val="1F407A"/>
    </a:custClr>
    <a:custClr name="ETH 2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ETH_PP_Template_Praesentation_de</Template>
  <TotalTime>0</TotalTime>
  <Words>189</Words>
  <Application>Microsoft Office PowerPoint</Application>
  <PresentationFormat>Breitbild</PresentationFormat>
  <Paragraphs>44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Symbol</vt:lpstr>
      <vt:lpstr>ETH Zürich</vt:lpstr>
      <vt:lpstr>Side-Eye</vt:lpstr>
      <vt:lpstr>Story</vt:lpstr>
      <vt:lpstr>Research Question</vt:lpstr>
      <vt:lpstr>Backend: Vercel and GitHub </vt:lpstr>
      <vt:lpstr>User Guidance and Design</vt:lpstr>
      <vt:lpstr>Have fun exploring!</vt:lpstr>
    </vt:vector>
  </TitlesOfParts>
  <Company>ETH Zürich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Ihrer Projektidee</dc:title>
  <dc:creator>Peter Kiefer</dc:creator>
  <cp:lastModifiedBy>Estelle Zemp</cp:lastModifiedBy>
  <cp:revision>35</cp:revision>
  <dcterms:created xsi:type="dcterms:W3CDTF">2022-02-10T17:33:26Z</dcterms:created>
  <dcterms:modified xsi:type="dcterms:W3CDTF">2023-12-14T13:11:36Z</dcterms:modified>
</cp:coreProperties>
</file>