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68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5478-44C9-47A9-A50E-ACE4E396860E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212C-66F0-47FB-AD78-EDC595463110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37E-CD38-47BC-81E0-5CAD45CC1AF1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Text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FA2D-E68F-4F0F-A780-CFC47013B714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drei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2435556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3959225"/>
            <a:ext cx="5249863" cy="23129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CH" dirty="0"/>
              <a:t>Gerne können Sie auf Ihren Folien Abbildungen ergänzen</a:t>
            </a:r>
          </a:p>
        </p:txBody>
      </p:sp>
    </p:spTree>
    <p:extLst>
      <p:ext uri="{BB962C8B-B14F-4D97-AF65-F5344CB8AC3E}">
        <p14:creationId xmlns:p14="http://schemas.microsoft.com/office/powerpoint/2010/main" val="415786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82-D61B-4B91-9E52-E22C27686736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DFF-66A8-4848-BDF5-B748963C3EA1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5B1-E32A-44F1-810B-E5B22B667C2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1BE9-D1B1-450C-9E09-0EFB736E90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8C6C-E0AF-42C1-825A-E41D0C7D545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91BA-40EA-48F2-AAA2-BB2A97EABA4B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509AF0-7793-4B69-A4D8-57B297D87DE3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B0A27C7-4D4D-4A0D-ACD9-E72FFE4387D7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b="3957"/>
          <a:stretch/>
        </p:blipFill>
        <p:spPr>
          <a:xfrm>
            <a:off x="731838" y="1016000"/>
            <a:ext cx="10728325" cy="5256000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Side-Eye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GTA Group 8</a:t>
            </a:r>
          </a:p>
          <a:p>
            <a:r>
              <a:rPr lang="de-DE" dirty="0"/>
              <a:t>Geoinformationstechnologien und –</a:t>
            </a:r>
            <a:r>
              <a:rPr lang="de-DE" dirty="0" err="1"/>
              <a:t>analysen</a:t>
            </a:r>
            <a:r>
              <a:rPr lang="de-DE" dirty="0"/>
              <a:t> 19. </a:t>
            </a:r>
            <a:r>
              <a:rPr lang="de-DE" dirty="0" err="1"/>
              <a:t>December</a:t>
            </a:r>
            <a:r>
              <a:rPr lang="de-DE" dirty="0"/>
              <a:t> 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[Bild von </a:t>
            </a:r>
            <a:r>
              <a:rPr lang="de-CH" dirty="0" err="1"/>
              <a:t>commuter</a:t>
            </a:r>
            <a:r>
              <a:rPr lang="de-CH" dirty="0"/>
              <a:t> am Handy]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6BEC-4893-404C-8A2C-279EE224BC7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1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Research Question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1837" y="1430399"/>
            <a:ext cx="10728325" cy="2991206"/>
          </a:xfrm>
        </p:spPr>
        <p:txBody>
          <a:bodyPr/>
          <a:lstStyle/>
          <a:p>
            <a:pPr marL="266700" lvl="1" indent="0">
              <a:buNone/>
            </a:pPr>
            <a:r>
              <a:rPr lang="en-US" dirty="0"/>
              <a:t>”How can </a:t>
            </a:r>
            <a:r>
              <a:rPr lang="en-US" b="1" dirty="0"/>
              <a:t>self-recorded trajectories </a:t>
            </a:r>
            <a:r>
              <a:rPr lang="en-US" dirty="0"/>
              <a:t>be combined with </a:t>
            </a:r>
            <a:r>
              <a:rPr lang="en-US" b="1" dirty="0"/>
              <a:t>open-source data </a:t>
            </a:r>
            <a:r>
              <a:rPr lang="en-US" dirty="0"/>
              <a:t>in a</a:t>
            </a:r>
          </a:p>
          <a:p>
            <a:pPr marL="266700" lvl="1" indent="0">
              <a:buNone/>
            </a:pPr>
            <a:r>
              <a:rPr lang="en-US" b="1" dirty="0"/>
              <a:t>geospatial analysis </a:t>
            </a:r>
            <a:r>
              <a:rPr lang="en-US" dirty="0"/>
              <a:t>while optimizing the </a:t>
            </a:r>
            <a:r>
              <a:rPr lang="en-US" b="1" dirty="0"/>
              <a:t>user interface and experience</a:t>
            </a:r>
            <a:r>
              <a:rPr lang="en-US" dirty="0"/>
              <a:t>?”</a:t>
            </a:r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Three spotlights:</a:t>
            </a:r>
          </a:p>
          <a:p>
            <a:pPr marL="266700" lvl="1" indent="0">
              <a:buNone/>
            </a:pPr>
            <a:endParaRPr lang="en-US" dirty="0"/>
          </a:p>
          <a:p>
            <a:pPr marL="538537" lvl="2" indent="0">
              <a:buNone/>
            </a:pPr>
            <a:r>
              <a:rPr lang="en-US" dirty="0"/>
              <a:t>- </a:t>
            </a:r>
            <a:r>
              <a:rPr lang="en-US" dirty="0" err="1"/>
              <a:t>Vercel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pPr marL="538537" lvl="2" indent="0">
              <a:buNone/>
            </a:pPr>
            <a:r>
              <a:rPr lang="en-US" dirty="0"/>
              <a:t>- User Guidance</a:t>
            </a:r>
          </a:p>
          <a:p>
            <a:pPr marL="538537" lvl="2" indent="0">
              <a:buNone/>
            </a:pPr>
            <a:r>
              <a:rPr lang="en-US" dirty="0"/>
              <a:t>- Design</a:t>
            </a:r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64D9-2DEC-45E7-AA9E-A047B011767C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171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32355AB-72C2-3AFE-E843-519096A2CCD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CH" dirty="0"/>
              <a:t>Connection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GitHub </a:t>
            </a:r>
            <a:r>
              <a:rPr lang="de-CH" dirty="0" err="1"/>
              <a:t>repository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Vercel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Automatic</a:t>
            </a:r>
            <a:r>
              <a:rPr lang="de-CH" dirty="0"/>
              <a:t>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push in GitHub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E9557D-D1BC-CD4C-9296-8D49DFCA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Vercel</a:t>
            </a:r>
            <a:r>
              <a:rPr lang="de-CH" dirty="0"/>
              <a:t> and GitHub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7C0E96-FBB7-367E-F4D6-E49FE8EF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10D7F-553D-B90F-F54E-C026FAFE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A7EF-3544-FC53-702D-1745D4A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80FD3F-F7E0-7E77-D3EA-81799A7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40A1BAD-56FA-999D-4464-E41E22B221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1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BD6C05-F8F5-81F6-ADA5-C6832F10D55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pop-ups </a:t>
            </a:r>
          </a:p>
          <a:p>
            <a:r>
              <a:rPr lang="en-US" dirty="0"/>
              <a:t>loading screen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369A80-D744-7E50-13AA-63B51347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Guidance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8E679-475F-F4BB-1138-1E455354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71E2B-961A-0F66-CFF6-F02B6CEA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655DA-F0C9-3EFC-DA9D-8987C1DC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29A83C-7471-D159-BCDD-0348B15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BC9CCF-92D6-0765-8143-88F0B37733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2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BF50262-23A4-B174-1BB2-2055117A76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CH" dirty="0" err="1"/>
              <a:t>Consistent</a:t>
            </a:r>
            <a:r>
              <a:rPr lang="de-CH" dirty="0"/>
              <a:t> </a:t>
            </a:r>
            <a:r>
              <a:rPr lang="de-CH" dirty="0" err="1"/>
              <a:t>coloring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F14D9B-1220-D1B3-C603-5F2E409B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DD00ED-661C-71D2-8591-D62104A9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2A79A-BF13-A07E-96CE-CA9A0B1D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14.12.2023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F0C906-EA87-FBC0-F4C0-21AC2F4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GTA, HS 2023, Blaser Christian, Eckert Niklas, Hunziker Carlos, Zemp Estelle</a:t>
            </a:r>
            <a:endParaRPr lang="de-CH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322BB-2B53-40F3-BB51-3FC7BF0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2DF898E-9813-FD0C-B055-112BCE44AE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34525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8ADBE4C5-CF04-4BFB-93EA-CBE5BFD073C5}" vid="{A6B4BB10-C722-4F52-AC84-2CD26A966BA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ETH_PP_Template_Praesentation_de</Template>
  <TotalTime>0</TotalTime>
  <Words>173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Symbol</vt:lpstr>
      <vt:lpstr>ETH Zürich</vt:lpstr>
      <vt:lpstr>Side-Eye</vt:lpstr>
      <vt:lpstr>Story</vt:lpstr>
      <vt:lpstr>Research Question</vt:lpstr>
      <vt:lpstr>Vercel and GitHub</vt:lpstr>
      <vt:lpstr>User Guidance</vt:lpstr>
      <vt:lpstr>Design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Ihrer Projektidee</dc:title>
  <dc:creator>Peter Kiefer</dc:creator>
  <cp:lastModifiedBy>Estelle Zemp</cp:lastModifiedBy>
  <cp:revision>34</cp:revision>
  <dcterms:created xsi:type="dcterms:W3CDTF">2022-02-10T17:33:26Z</dcterms:created>
  <dcterms:modified xsi:type="dcterms:W3CDTF">2023-12-14T12:58:58Z</dcterms:modified>
</cp:coreProperties>
</file>