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13.12.23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13.12.23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5478-44C9-47A9-A50E-ACE4E396860E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212C-66F0-47FB-AD78-EDC595463110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37E-CD38-47BC-81E0-5CAD45CC1AF1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Text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FA2D-E68F-4F0F-A780-CFC47013B714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drei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2435556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3959225"/>
            <a:ext cx="5249863" cy="23129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CH" dirty="0"/>
              <a:t>Gerne können Sie auf Ihren Folien Abbildungen ergänzen</a:t>
            </a:r>
          </a:p>
        </p:txBody>
      </p:sp>
    </p:spTree>
    <p:extLst>
      <p:ext uri="{BB962C8B-B14F-4D97-AF65-F5344CB8AC3E}">
        <p14:creationId xmlns:p14="http://schemas.microsoft.com/office/powerpoint/2010/main" val="415786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82-D61B-4B91-9E52-E22C27686736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DFF-66A8-4848-BDF5-B748963C3EA1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5B1-E32A-44F1-810B-E5B22B667C23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1BE9-D1B1-450C-9E09-0EFB736E9019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8C6C-E0AF-42C1-825A-E41D0C7D5453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91BA-40EA-48F2-AAA2-BB2A97EABA4B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509AF0-7793-4B69-A4D8-57B297D87DE3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B0A27C7-4D4D-4A0D-ACD9-E72FFE4387D7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b="3957"/>
          <a:stretch/>
        </p:blipFill>
        <p:spPr>
          <a:xfrm>
            <a:off x="731838" y="1016000"/>
            <a:ext cx="10728325" cy="5256000"/>
          </a:xfrm>
          <a:ln>
            <a:solidFill>
              <a:schemeClr val="tx1"/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Side-Eye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GTA8</a:t>
            </a:r>
          </a:p>
          <a:p>
            <a:r>
              <a:rPr lang="de-DE" dirty="0"/>
              <a:t>GTA, HS 2023</a:t>
            </a:r>
          </a:p>
          <a:p>
            <a:r>
              <a:rPr lang="de-DE" dirty="0"/>
              <a:t>19. </a:t>
            </a:r>
            <a:r>
              <a:rPr lang="de-DE" dirty="0" err="1"/>
              <a:t>December</a:t>
            </a:r>
            <a:r>
              <a:rPr lang="de-DE" dirty="0"/>
              <a:t> 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CH" dirty="0"/>
              <a:t>Introduction and mot</a:t>
            </a:r>
            <a:r>
              <a:rPr lang="en-US" altLang="zh-CN" dirty="0" err="1"/>
              <a:t>i</a:t>
            </a:r>
            <a:r>
              <a:rPr lang="de-CH" dirty="0"/>
              <a:t>vation 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Research question that you would like to answer</a:t>
            </a:r>
          </a:p>
          <a:p>
            <a:pPr lvl="1"/>
            <a:r>
              <a:rPr lang="de-CH" dirty="0"/>
              <a:t>RQ 1</a:t>
            </a:r>
          </a:p>
          <a:p>
            <a:pPr lvl="1"/>
            <a:r>
              <a:rPr lang="de-CH" dirty="0"/>
              <a:t>…</a:t>
            </a:r>
          </a:p>
          <a:p>
            <a:pPr lvl="1"/>
            <a:endParaRPr lang="de-CH" dirty="0"/>
          </a:p>
          <a:p>
            <a:r>
              <a:rPr lang="de-CH" dirty="0"/>
              <a:t>Some motivating pictures…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Introduction</a:t>
            </a:r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6BEC-4893-404C-8A2C-279EE224BC79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1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Data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1837" y="1430399"/>
            <a:ext cx="10728325" cy="2991206"/>
          </a:xfrm>
        </p:spPr>
        <p:txBody>
          <a:bodyPr/>
          <a:lstStyle/>
          <a:p>
            <a:r>
              <a:rPr lang="de-CH" dirty="0"/>
              <a:t>Data</a:t>
            </a:r>
          </a:p>
          <a:p>
            <a:pPr lvl="1"/>
            <a:r>
              <a:rPr lang="de-CH" dirty="0"/>
              <a:t>Which data will you collect?</a:t>
            </a:r>
          </a:p>
          <a:p>
            <a:pPr lvl="2"/>
            <a:r>
              <a:rPr lang="de-CH" dirty="0"/>
              <a:t>What are the attributes of point data?</a:t>
            </a:r>
          </a:p>
          <a:p>
            <a:pPr lvl="2"/>
            <a:r>
              <a:rPr lang="de-CH" dirty="0"/>
              <a:t>Which kind of trajectory data will you collect?</a:t>
            </a:r>
          </a:p>
          <a:p>
            <a:pPr lvl="2"/>
            <a:r>
              <a:rPr lang="de-CH" dirty="0"/>
              <a:t>How are you going to combine them?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Which kind of public data is available? </a:t>
            </a:r>
          </a:p>
          <a:p>
            <a:pPr lvl="1"/>
            <a:r>
              <a:rPr lang="de-CH" dirty="0"/>
              <a:t>What are the added value of these data?</a:t>
            </a:r>
          </a:p>
          <a:p>
            <a:pPr lvl="1"/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64D9-2DEC-45E7-AA9E-A047B011767C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171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731836" y="1412875"/>
            <a:ext cx="10728325" cy="4860000"/>
          </a:xfrm>
        </p:spPr>
        <p:txBody>
          <a:bodyPr/>
          <a:lstStyle/>
          <a:p>
            <a:r>
              <a:rPr lang="en-US" dirty="0"/>
              <a:t>Software and framework (e.g., HTML 5, Python, </a:t>
            </a:r>
            <a:r>
              <a:rPr lang="en-US" dirty="0" err="1"/>
              <a:t>Geoserver</a:t>
            </a:r>
            <a:r>
              <a:rPr lang="en-US" dirty="0"/>
              <a:t>) for achieving the functionalities</a:t>
            </a:r>
          </a:p>
          <a:p>
            <a:r>
              <a:rPr lang="en-US" dirty="0"/>
              <a:t>Assumptions, if any are made</a:t>
            </a:r>
          </a:p>
          <a:p>
            <a:r>
              <a:rPr lang="en-US" dirty="0"/>
              <a:t>Step-by-step analysis approach</a:t>
            </a:r>
          </a:p>
          <a:p>
            <a:pPr lvl="1"/>
            <a:r>
              <a:rPr lang="en-US" dirty="0"/>
              <a:t>Want kind of spatial analysis will be needed?</a:t>
            </a:r>
          </a:p>
          <a:p>
            <a:pPr lvl="1"/>
            <a:r>
              <a:rPr lang="en-US" dirty="0"/>
              <a:t>Possibly visualized as a flow chart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74A1-A494-4668-A25D-14ADBEA1FCF5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3252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FE1A-E144-4C79-A96C-514AD4ECB444}" type="datetime1">
              <a:rPr lang="de-CH" altLang="zh-CN" noProof="0" smtClean="0"/>
              <a:t>13.12.23</a:t>
            </a:fld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37B7BB-4E47-453D-B08F-290EC0BA2CE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zh-CN" dirty="0"/>
              <a:t>Anticipated result of the analysis </a:t>
            </a:r>
          </a:p>
          <a:p>
            <a:pPr lvl="1"/>
            <a:r>
              <a:rPr lang="en-US" altLang="zh-CN" dirty="0"/>
              <a:t>(e.g., tables, maps or the working app itself?)</a:t>
            </a:r>
            <a:endParaRPr lang="de-CH" altLang="zh-CN" dirty="0"/>
          </a:p>
          <a:p>
            <a:r>
              <a:rPr lang="en-US" altLang="zh-CN" dirty="0"/>
              <a:t>How does this answer the research question(s)?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2516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8ADBE4C5-CF04-4BFB-93EA-CBE5BFD073C5}" vid="{A6B4BB10-C722-4F52-AC84-2CD26A966BA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ETH_PP_Template_Praesentation_de</Template>
  <TotalTime>0</TotalTime>
  <Words>191</Words>
  <Application>Microsoft Macintosh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Symbol</vt:lpstr>
      <vt:lpstr>ETH Zürich</vt:lpstr>
      <vt:lpstr>Side-Eye</vt:lpstr>
      <vt:lpstr>Introduction</vt:lpstr>
      <vt:lpstr>Data</vt:lpstr>
      <vt:lpstr>Methods</vt:lpstr>
      <vt:lpstr>Results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Ihrer Projektidee</dc:title>
  <dc:creator>Peter Kiefer</dc:creator>
  <cp:lastModifiedBy>Blaser  Christian</cp:lastModifiedBy>
  <cp:revision>28</cp:revision>
  <dcterms:created xsi:type="dcterms:W3CDTF">2022-02-10T17:33:26Z</dcterms:created>
  <dcterms:modified xsi:type="dcterms:W3CDTF">2023-12-13T10:38:37Z</dcterms:modified>
</cp:coreProperties>
</file>