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notesSlides/notesSlide9.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0.xml" ContentType="application/vnd.openxmlformats-officedocument.presentationml.notesSlide+xml"/>
  <Override PartName="/ppt/ink/ink8.xml" ContentType="application/inkml+xml"/>
  <Override PartName="/ppt/ink/ink9.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310" r:id="rId5"/>
    <p:sldId id="309" r:id="rId6"/>
    <p:sldId id="311" r:id="rId7"/>
    <p:sldId id="312" r:id="rId8"/>
    <p:sldId id="306" r:id="rId9"/>
    <p:sldId id="315" r:id="rId10"/>
    <p:sldId id="305" r:id="rId11"/>
    <p:sldId id="314" r:id="rId12"/>
    <p:sldId id="303" r:id="rId13"/>
    <p:sldId id="316" r:id="rId14"/>
    <p:sldId id="302" r:id="rId15"/>
    <p:sldId id="300" r:id="rId16"/>
    <p:sldId id="301" r:id="rId17"/>
    <p:sldId id="298" r:id="rId18"/>
  </p:sldIdLst>
  <p:sldSz cx="12192000" cy="6858000"/>
  <p:notesSz cx="6858000" cy="9144000"/>
  <p:defaultTextStyle>
    <a:defPPr rtl="0">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AE8"/>
    <a:srgbClr val="47697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0" autoAdjust="0"/>
    <p:restoredTop sz="95394" autoAdjust="0"/>
  </p:normalViewPr>
  <p:slideViewPr>
    <p:cSldViewPr snapToGrid="0">
      <p:cViewPr varScale="1">
        <p:scale>
          <a:sx n="62" d="100"/>
          <a:sy n="62" d="100"/>
        </p:scale>
        <p:origin x="691"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82" d="100"/>
          <a:sy n="82" d="100"/>
        </p:scale>
        <p:origin x="395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
        <p:nvSpPr>
          <p:cNvPr id="3" name="Segnaposto data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67E5D312-C169-41F1-8E0D-4173F5FE31CF}" type="datetime1">
              <a:rPr lang="it-IT" smtClean="0"/>
              <a:t>02/01/2025</a:t>
            </a:fld>
            <a:endParaRPr lang="it-IT" dirty="0"/>
          </a:p>
        </p:txBody>
      </p:sp>
      <p:sp>
        <p:nvSpPr>
          <p:cNvPr id="4" name="Segnaposto piè di pagina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5" name="Segnaposto numero diapositiva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DD56CFAD-C154-4C9C-AD01-665A5055065E}" type="slidenum">
              <a:rPr lang="it-IT" smtClean="0"/>
              <a:t>‹N›</a:t>
            </a:fld>
            <a:endParaRPr lang="it-IT"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28T03:26:48.150"/>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874 223,'0'0,"1"0,-1 0,1 0,-1 1,1-1,-1 0,1 0,-1 0,0 0,1 1,-1-1,1 0,-1 1,1-1,-1 0,0 1,1-1,-1 0,0 1,1-1,-1 0,0 1,0-1,1 1,-1-1,0 1,0-1,0 1,0-1,0 1,1-1,-1 1,0-1,0 1,0-1,0 1,0-1,-1 1,1-1,0 1,0-1,0 1,0-1,0 0,-1 1,1-1,0 1,0-1,-1 1,0 2,0-1,0 1,-1-1,1 0,0 1,-1-1,0 0,-2 3,-4-1,0 0,1 0,-1-1,-1-1,1 1,0-1,-1-1,1 1,-1-2,-16 1,-13 2,-179 10,104-10,77 1,0 1,-42 13,6-2,63-14,0 0,0 0,1 1,-1 0,1 0,0 1,0 0,0 1,-12 9,15-10,1 0,-1 1,1 0,0 0,1 0,-1 1,1-1,0 1,0 0,0 0,1 0,0 0,0 0,0 8,-21 150,21-136,2 0,1 0,10 54,-4-51,1-1,2 0,17 37,60 147,-76-184,10 47,-16-51,2 0,20 48,-23-64,0 1,-1 0,4 21,-5-21,1 0,0 0,7 18,-3-11,-1 0,-1 0,0 1,2 24,-3-19,1 0,7 23,-6-26,0 1,3 37,-8-44,1-1,0 0,1 0,1 1,0-2,1 1,0 0,13 21,39 58,16 25,-37-79,-27-32,-2 1,1 0,12 17,5 13,3-1,1-1,65 62,-61-63,47 64,-34-40,12 16,-19-23,68 69,-59-72,-33-32,0-1,1 0,0-2,1 1,1-2,0-1,35 18,-35-22,1 0,0-2,0 0,1-1,-1-2,1 1,39 0,281-23,-329 18,28-3,0-2,50-14,-59 10,1 1,0 2,0 1,52-3,-67 8,0-1,1-1,-2-1,1 0,0-1,18-8,-16 6,0 0,0 2,0 0,21-3,-3 2,-1-1,55-19,-1 0,-58 17,34-15,-42 15,2 0,41-9,-42 13,42-16,-5 2,183-65,-163 53,-40 14,50-30,-2 1,-54 30,63-27,9-1,-68 26,63-19,-35 21,34-10,-24 1,-40 14,-1-1,0-2,0-1,58-36,-64 32,-22 15,-1 0,0-1,0 0,-1 0,1 0,-1 0,0-1,0 0,-1-1,0 1,0-1,5-10,-4 2,0-1,-1 0,-1 0,0-1,-1 1,1-28,-3 0,-7-57,4 82,-1 0,-1 0,-1 0,0 1,-1-1,-2 1,-9-18,-9-9,-42-56,-5-21,53 84,-48-67,-14-10,-26-33,-53-40,147 172,-2 1,0 1,0 0,-32-18,16 9,-47-43,2 1,52 48,-49-24,46 27,-175-81,178 84,0 1,-1 2,-1 0,-32-4,-20-8,58 14,0 1,-28-4,-96-11,-88-6,219 25,-1-1,-24-6,-24-2,-42-4,37 4,63 9,0 0,0 0,0-1,0 0,1 0,-1 0,1-1,-5-3,4 3,0 0,0 0,0 1,0 0,0 0,-10-3,-14 0,15 4,1-1,0-1,0 0,0-1,0-1,1 1,-13-8,10 4,0 1,0 1,-26-7,-22-9,44 14,-42-9,5 1,27 6,-1 2,0 0,0 2,0 2,-1 0,-37 1,64 3,-132-1,114-1,1-1,0-1,0 0,-28-11,29 9,-42-7,19 4,26 6,0 0,0 0,0 2,0 0,0 1,0 1,-1 0,1 2,1 0,-1 0,0 2,-28 11,33-12,0 0,-1-1,1 0,-1-1,0-1,0 0,1-1,-18-1,11 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28T03:26:57.052"/>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685 421,'-36'9,"9"-1,-32 3,31-6,1 0,-36 1,16-7,34 0,1 0,0 1,0 0,-1 1,1 1,0 0,0 0,0 1,-17 7,14-3,1-1,1 1,0 0,0 1,1 1,-15 12,6-2,15-15,1 1,-1 0,1 0,0 0,1 1,-1-1,1 1,0 0,1 1,-1-1,-3 11,-51 199,52-179,2-1,1 0,2 1,4 40,-1 8,-2 397,2-454,1 0,11 46,-8-45,6 32,3 0,3-1,27 64,-15-60,2-1,55 79,-32-54,24 31,58 71,44 40,-66-80,55 64,-123-154,-2 1,55 101,-27-42,56 71,13 18,-115-169,2-1,2-2,39 38,115 94,-158-146,-21-17,190 177,-188-175,1 0,1-1,-1 0,1-1,1 0,-1 0,1-1,0 0,13 3,5 3,-1 1,-15-6,2 0,-1-1,1 0,17 2,24 2,110 3,-141-12,-6 1,0-1,1-1,-1 0,1-2,-1 0,0-1,32-12,191-107,76-46,-183 99,54-24,0 20,-140 55,-2-3,69-41,81-69,-152 101,1 0,2 2,79-34,96-48,-11 4,-199 101,1 0,0 1,19-4,21-7,181-75,-16-19,-189 94,1 1,33-12,-35 16,51-27,105-81,-130 82,2 0,-2-4,-1-1,-2-3,60-69,-83 82,-9 11,-1-2,-1 0,23-38,-15 15,-14 26,-1 1,16-41,-9 4,-10 28,1 1,2-1,19-35,-21 46,-1 0,-1-1,7-25,-8 23,1 0,12-26,-13 34,-2-1,1 0,-2 0,0 0,0 0,-2 0,1-1,-2-24,1 16,0-1,5-22,1-5,-2 0,-2 0,-4-56,0 30,0 59,-1 0,0 0,-1 0,0 1,-7-18,-35-78,34 89,-21-30,4 8,-5-8,-41-50,56 80,-30-34,-2 2,-73-61,48 46,51 50,-52-34,19 15,-52-42,35 29,-3 4,-108-52,64 27,82 47,-70-35,-44 7,-134-45,205 73,13 8,-74-11,-34-8,148 31,0 1,-54-2,-21-3,38 2,-1 4,-104 5,55 2,-539-3,634 1,0 0,0 2,0 1,-34 10,-81 36,41-13,51-20,-80 47,73-36,-53 17,10-6,43-17,-1-3,-77 19,68-21,8-4,0-3,-97 8,117-14,-49 13,52-10,0-1,-33 2,35-5,0 2,1 0,-46 16,40-10,-63 10,72-16,0 1,-40 14,39-11,0-1,-32 6,33-9,0 1,-41 16,48-14,-1-2,0 0,0-1,-1-1,0-1,-21 2,1-5,-119-2,139-1,0-1,1-1,-1-1,2 0,-28-14,29 12,-1 1,1 1,-1 0,0 1,0 1,-32-4,7 7,23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28T03:18:26.091"/>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2675 86,'-666'0,"497"-13,87 4,-4 0,33 2,-53 1,-901 7,995-1,0 1,0 1,1 0,-1 1,1 0,-1 1,1 0,0 0,0 1,1 1,0 0,0 0,0 1,1 1,-1-1,2 1,-1 1,1 0,1 0,-11 15,15-18,0 0,0 1,1-1,0 1,0 0,0-1,1 1,0 0,0 0,1 13,0-13,0 0,0 0,-1 0,0 0,0 0,-1 0,0-1,0 1,-1 0,1-1,-6 9,-3-2,-1-1,1-1,-2 0,0 0,0-1,-1-1,-15 8,-24 18,48-32,-1 1,1 0,1 0,-1 0,0 0,1 1,0 0,0 0,0 0,1 0,0 1,0-1,0 1,1 0,0 0,0 0,0 0,1 0,-1 0,1 0,1 1,0-1,0 10,3 822,-2-819,1-1,0 1,1-1,1 0,1 0,1 0,15 33,8 5,37 53,5 10,-54-91,22 28,2 5,13 16,-33-49,24 43,-38-61,0 0,0-1,1 0,0 0,14 12,22 24,-26-22,1 0,1 0,1-2,1-1,1-1,0 0,2-2,49 27,-40-24,13 4,107 42,-78-31,-63-31,1 1,-1-2,22 4,-19-5,0 2,22 7,-2 0,1-2,74 10,-102-18,59 5,125-6,-82-2,-80 2,-14 1,0 0,-1-1,1-1,0-1,-1-1,1 0,-1-1,31-11,129-60,-161 68,-1 0,0-1,0-1,24-20,6-3,-6 6,71-63,-97 78,1 1,23-13,-22 14,0 0,20-17,108-117,-121 119,-2 0,-1-2,0 0,19-40,-25 35,17-60,-22 64,1 0,1 1,18-37,-3 18,26-67,-46 93,0 0,-1 0,-1-1,-1 1,0-1,-5-35,2-6,4-44,-5-97,0 184,0 0,-1 0,-9-23,-4-13,12 38,-1 0,0 1,-13-21,-7-17,4 9,16 33,0 1,1-1,-7-21,-7-28,12 41,1-1,-7-35,-21-101,29 137,1 7,-1-1,-1 1,1 0,-2 1,0 0,-13-17,12 18,0-1,1 0,0 0,1-1,0 0,-6-18,5-1,-2 1,-1 1,-22-48,30 75,1 0,-1-1,1 1,-1 0,0 0,0 0,0 1,0-1,-4-2,-6-3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28T03:18:31.424"/>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2961 1206,'-1'-13,"0"1,-1 0,0 0,-1 0,0 1,-1-1,-6-14,-45-77,29 57,12 21,-1 1,-2 0,0 1,-1 1,-34-32,-37-33,70 69,-23-28,28 29,-1 1,-32-27,17 19,13 11,0 0,0 1,-1 0,-34-15,16 11,-35-23,46 24,0 1,-1 1,-50-17,-11-2,59 20,-33-9,37 14,-215-68,197 60,-1 3,-72-11,8 2,74 14,-67-2,-3-1,-55-12,103 15,39 5,0 0,1 0,-1-1,-19-8,19 6,0-1,-1 2,1 0,-1 1,0 1,0 0,0 1,0 1,0 1,0 0,0 1,0 1,0 1,-29 10,-8 14,15-5,21-13,0 1,1 1,0 1,1 0,1 1,0 1,-21 27,31-36,-11 12,0 2,1 0,-20 36,26-39,1-1,1 1,1 1,-7 28,-30 107,41-145,-6 31,2 1,-2 59,-2 60,-1 4,10-140,-1-1,-6 23,-2 32,11 110,-3 49,-8-162,5-42,-1 39,4-17,0-19,1 0,2 1,7 43,0-50,1-1,2 0,0 0,20 31,4 12,-10-19,37 57,-46-82,-12-19,0 0,0-1,1 1,10 10,8 9,-2 0,20 33,-20-28,35 40,153 146,-42-20,-78-92,-72-88,0-1,25 18,23 22,-52-46,1 1,0-2,1 0,29 15,22 15,-50-29,0-2,1 0,0 0,0-2,1 0,20 5,9-1,57 7,-49-13,0-2,98-8,-140 2,-1 1,0-2,0 1,0-2,22-10,6-3,91-41,-68 30,-30 12,-1-2,36-27,15-10,28-1,-92 44,0-1,-1 0,21-22,-25 23,38-37,71-91,-107 122,28-24,-27 26,30-34,-27 21,24-46,-6 9,-24 41,0-1,-2 0,-1 0,-1-1,7-36,3 0,-14 48,0 0,-2 0,0 0,4-32,-7-211,-3 123,1 119,-1 1,-1-1,0 1,-1 0,-7-17,4 10,-8-36,-6-36,-1-7,16 73,0 1,-15-38,-2-9,19 58,2-1,-2-33,3 33,0 1,-5-26,4 36,0 1,0-1,-1 1,1 0,-1 0,-1 0,1 1,-1-1,0 1,-6-7,-29-36,30 38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28T03:19:20.496"/>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0,'4'0,"4"0,5 0,1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28T03:19:46.021"/>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1 127,'2890'0,"-2857"-2,60-10,-13 0,67-11,44-4,-105 24,-28 2,65-10,6-6,227-1,1328 20,-922-3,-716 3,50 9,42 1,812-13,-928 3,1 0,0 2,-1 0,26 10,-23-7,-1-1,1-1,28 2,-37-6,-1 1,1 1,-1 1,0 0,22 10,-5-3,7 1,75 10,-18-4,29 7,-87-19,0-2,0-1,1-2,38-4,9 0,-67 2,0-1,33-7,-32 4,1 2,23-2,80 5,-102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28T03:19:50.08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3,'99'-2,"109"4,-174 3,39 10,29 5,233-14,-191-8,1270 2,-1388 1,47 9,-47-5,46 2,-49-7,17 0,0 1,54 10,-41-4,1-3,-1-2,57-4,-7-1,1122 3,-1206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28T03:27:30.92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0,'0'4,"0"1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28T03:27:43.154"/>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it-IT" sz="1200"/>
            </a:lvl1pPr>
          </a:lstStyle>
          <a:p>
            <a:fld id="{A174AE64-BF83-4F3F-AC93-80CEA62E363E}" type="datetime1">
              <a:rPr lang="it-IT" smtClean="0"/>
              <a:pPr/>
              <a:t>02/01/2025</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it-IT"/>
            </a:defPP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it-IT"/>
            </a:def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F5B62BC0-7DC4-4569-951D-2BB9475345C6}" type="slidenum">
              <a:rPr lang="it-IT" noProof="0" smtClean="0"/>
              <a:t>‹N›</a:t>
            </a:fld>
            <a:endParaRPr lang="it-IT" noProof="0"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lang="it-IT" sz="1200" kern="1200">
        <a:solidFill>
          <a:schemeClr val="tx1"/>
        </a:solidFill>
        <a:latin typeface="+mn-lt"/>
        <a:ea typeface="+mn-ea"/>
        <a:cs typeface="+mn-cs"/>
      </a:defRPr>
    </a:lvl1pPr>
    <a:lvl2pPr marL="457200" algn="l" defTabSz="914400" rtl="0" eaLnBrk="1" latinLnBrk="0" hangingPunct="1">
      <a:defRPr lang="it-IT" sz="1200" kern="1200">
        <a:solidFill>
          <a:schemeClr val="tx1"/>
        </a:solidFill>
        <a:latin typeface="+mn-lt"/>
        <a:ea typeface="+mn-ea"/>
        <a:cs typeface="+mn-cs"/>
      </a:defRPr>
    </a:lvl2pPr>
    <a:lvl3pPr marL="914400" algn="l" defTabSz="914400" rtl="0" eaLnBrk="1" latinLnBrk="0" hangingPunct="1">
      <a:defRPr lang="it-IT" sz="1200" kern="1200">
        <a:solidFill>
          <a:schemeClr val="tx1"/>
        </a:solidFill>
        <a:latin typeface="+mn-lt"/>
        <a:ea typeface="+mn-ea"/>
        <a:cs typeface="+mn-cs"/>
      </a:defRPr>
    </a:lvl3pPr>
    <a:lvl4pPr marL="1371600" algn="l" defTabSz="914400" rtl="0" eaLnBrk="1" latinLnBrk="0" hangingPunct="1">
      <a:defRPr lang="it-IT" sz="1200" kern="1200">
        <a:solidFill>
          <a:schemeClr val="tx1"/>
        </a:solidFill>
        <a:latin typeface="+mn-lt"/>
        <a:ea typeface="+mn-ea"/>
        <a:cs typeface="+mn-cs"/>
      </a:defRPr>
    </a:lvl4pPr>
    <a:lvl5pPr marL="1828800" algn="l" defTabSz="914400" rtl="0" eaLnBrk="1" latinLnBrk="0" hangingPunct="1">
      <a:defRPr lang="it-IT" sz="1200" kern="1200">
        <a:solidFill>
          <a:schemeClr val="tx1"/>
        </a:solidFill>
        <a:latin typeface="+mn-lt"/>
        <a:ea typeface="+mn-ea"/>
        <a:cs typeface="+mn-cs"/>
      </a:defRPr>
    </a:lvl5pPr>
    <a:lvl6pPr marL="2286000" algn="l" defTabSz="914400" rtl="0" eaLnBrk="1" latinLnBrk="0" hangingPunct="1">
      <a:defRPr lang="it-IT" sz="1200" kern="1200">
        <a:solidFill>
          <a:schemeClr val="tx1"/>
        </a:solidFill>
        <a:latin typeface="+mn-lt"/>
        <a:ea typeface="+mn-ea"/>
        <a:cs typeface="+mn-cs"/>
      </a:defRPr>
    </a:lvl6pPr>
    <a:lvl7pPr marL="2743200" algn="l" defTabSz="914400" rtl="0" eaLnBrk="1" latinLnBrk="0" hangingPunct="1">
      <a:defRPr lang="it-IT" sz="1200" kern="1200">
        <a:solidFill>
          <a:schemeClr val="tx1"/>
        </a:solidFill>
        <a:latin typeface="+mn-lt"/>
        <a:ea typeface="+mn-ea"/>
        <a:cs typeface="+mn-cs"/>
      </a:defRPr>
    </a:lvl7pPr>
    <a:lvl8pPr marL="3200400" algn="l" defTabSz="914400" rtl="0" eaLnBrk="1" latinLnBrk="0" hangingPunct="1">
      <a:defRPr lang="it-IT" sz="1200" kern="1200">
        <a:solidFill>
          <a:schemeClr val="tx1"/>
        </a:solidFill>
        <a:latin typeface="+mn-lt"/>
        <a:ea typeface="+mn-ea"/>
        <a:cs typeface="+mn-cs"/>
      </a:defRPr>
    </a:lvl8pPr>
    <a:lvl9pPr marL="3657600" algn="l" defTabSz="914400" rtl="0" eaLnBrk="1" latinLnBrk="0" hangingPunct="1">
      <a:defRPr lang="it-IT"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F5B62BC0-7DC4-4569-951D-2BB9475345C6}" type="slidenum">
              <a:rPr lang="it-IT" noProof="0" smtClean="0"/>
              <a:t>1</a:t>
            </a:fld>
            <a:endParaRPr lang="it-IT" noProof="0" dirty="0"/>
          </a:p>
        </p:txBody>
      </p:sp>
    </p:spTree>
    <p:extLst>
      <p:ext uri="{BB962C8B-B14F-4D97-AF65-F5344CB8AC3E}">
        <p14:creationId xmlns:p14="http://schemas.microsoft.com/office/powerpoint/2010/main" val="3937367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F5B62BC0-7DC4-4569-951D-2BB9475345C6}" type="slidenum">
              <a:rPr lang="it-IT" noProof="0" smtClean="0"/>
              <a:t>11</a:t>
            </a:fld>
            <a:endParaRPr lang="it-IT" noProof="0" dirty="0"/>
          </a:p>
        </p:txBody>
      </p:sp>
    </p:spTree>
    <p:extLst>
      <p:ext uri="{BB962C8B-B14F-4D97-AF65-F5344CB8AC3E}">
        <p14:creationId xmlns:p14="http://schemas.microsoft.com/office/powerpoint/2010/main" val="3702924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F5B62BC0-7DC4-4569-951D-2BB9475345C6}" type="slidenum">
              <a:rPr lang="it-IT" noProof="0" smtClean="0"/>
              <a:t>12</a:t>
            </a:fld>
            <a:endParaRPr lang="it-IT" noProof="0" dirty="0"/>
          </a:p>
        </p:txBody>
      </p:sp>
    </p:spTree>
    <p:extLst>
      <p:ext uri="{BB962C8B-B14F-4D97-AF65-F5344CB8AC3E}">
        <p14:creationId xmlns:p14="http://schemas.microsoft.com/office/powerpoint/2010/main" val="3475976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F5B62BC0-7DC4-4569-951D-2BB9475345C6}" type="slidenum">
              <a:rPr lang="it-IT" noProof="0" smtClean="0"/>
              <a:t>13</a:t>
            </a:fld>
            <a:endParaRPr lang="it-IT" noProof="0" dirty="0"/>
          </a:p>
        </p:txBody>
      </p:sp>
    </p:spTree>
    <p:extLst>
      <p:ext uri="{BB962C8B-B14F-4D97-AF65-F5344CB8AC3E}">
        <p14:creationId xmlns:p14="http://schemas.microsoft.com/office/powerpoint/2010/main" val="3466589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F5B62BC0-7DC4-4569-951D-2BB9475345C6}" type="slidenum">
              <a:rPr lang="it-IT" noProof="0" smtClean="0"/>
              <a:t>14</a:t>
            </a:fld>
            <a:endParaRPr lang="it-IT" noProof="0" dirty="0"/>
          </a:p>
        </p:txBody>
      </p:sp>
    </p:spTree>
    <p:extLst>
      <p:ext uri="{BB962C8B-B14F-4D97-AF65-F5344CB8AC3E}">
        <p14:creationId xmlns:p14="http://schemas.microsoft.com/office/powerpoint/2010/main" val="3289578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F5B62BC0-7DC4-4569-951D-2BB9475345C6}" type="slidenum">
              <a:rPr lang="it-IT" noProof="0" smtClean="0"/>
              <a:t>2</a:t>
            </a:fld>
            <a:endParaRPr lang="it-IT" noProof="0" dirty="0"/>
          </a:p>
        </p:txBody>
      </p:sp>
    </p:spTree>
    <p:extLst>
      <p:ext uri="{BB962C8B-B14F-4D97-AF65-F5344CB8AC3E}">
        <p14:creationId xmlns:p14="http://schemas.microsoft.com/office/powerpoint/2010/main" val="3261193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F5B62BC0-7DC4-4569-951D-2BB9475345C6}" type="slidenum">
              <a:rPr lang="it-IT" noProof="0" smtClean="0"/>
              <a:t>3</a:t>
            </a:fld>
            <a:endParaRPr lang="it-IT" noProof="0" dirty="0"/>
          </a:p>
        </p:txBody>
      </p:sp>
    </p:spTree>
    <p:extLst>
      <p:ext uri="{BB962C8B-B14F-4D97-AF65-F5344CB8AC3E}">
        <p14:creationId xmlns:p14="http://schemas.microsoft.com/office/powerpoint/2010/main" val="2199746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F5B62BC0-7DC4-4569-951D-2BB9475345C6}" type="slidenum">
              <a:rPr lang="it-IT" noProof="0" smtClean="0"/>
              <a:t>4</a:t>
            </a:fld>
            <a:endParaRPr lang="it-IT" noProof="0" dirty="0"/>
          </a:p>
        </p:txBody>
      </p:sp>
    </p:spTree>
    <p:extLst>
      <p:ext uri="{BB962C8B-B14F-4D97-AF65-F5344CB8AC3E}">
        <p14:creationId xmlns:p14="http://schemas.microsoft.com/office/powerpoint/2010/main" val="3219636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F5B62BC0-7DC4-4569-951D-2BB9475345C6}" type="slidenum">
              <a:rPr lang="it-IT" noProof="0" smtClean="0"/>
              <a:t>5</a:t>
            </a:fld>
            <a:endParaRPr lang="it-IT" noProof="0" dirty="0"/>
          </a:p>
        </p:txBody>
      </p:sp>
    </p:spTree>
    <p:extLst>
      <p:ext uri="{BB962C8B-B14F-4D97-AF65-F5344CB8AC3E}">
        <p14:creationId xmlns:p14="http://schemas.microsoft.com/office/powerpoint/2010/main" val="2867342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F5B62BC0-7DC4-4569-951D-2BB9475345C6}" type="slidenum">
              <a:rPr lang="it-IT" noProof="0" smtClean="0"/>
              <a:t>7</a:t>
            </a:fld>
            <a:endParaRPr lang="it-IT" noProof="0" dirty="0"/>
          </a:p>
        </p:txBody>
      </p:sp>
    </p:spTree>
    <p:extLst>
      <p:ext uri="{BB962C8B-B14F-4D97-AF65-F5344CB8AC3E}">
        <p14:creationId xmlns:p14="http://schemas.microsoft.com/office/powerpoint/2010/main" val="973471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F5B62BC0-7DC4-4569-951D-2BB9475345C6}" type="slidenum">
              <a:rPr lang="it-IT" noProof="0" smtClean="0"/>
              <a:t>8</a:t>
            </a:fld>
            <a:endParaRPr lang="it-IT" noProof="0" dirty="0"/>
          </a:p>
        </p:txBody>
      </p:sp>
    </p:spTree>
    <p:extLst>
      <p:ext uri="{BB962C8B-B14F-4D97-AF65-F5344CB8AC3E}">
        <p14:creationId xmlns:p14="http://schemas.microsoft.com/office/powerpoint/2010/main" val="1176514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F5B62BC0-7DC4-4569-951D-2BB9475345C6}" type="slidenum">
              <a:rPr lang="it-IT" noProof="0" smtClean="0"/>
              <a:t>9</a:t>
            </a:fld>
            <a:endParaRPr lang="it-IT" noProof="0" dirty="0"/>
          </a:p>
        </p:txBody>
      </p:sp>
    </p:spTree>
    <p:extLst>
      <p:ext uri="{BB962C8B-B14F-4D97-AF65-F5344CB8AC3E}">
        <p14:creationId xmlns:p14="http://schemas.microsoft.com/office/powerpoint/2010/main" val="90841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F5B62BC0-7DC4-4569-951D-2BB9475345C6}" type="slidenum">
              <a:rPr lang="it-IT" noProof="0" smtClean="0"/>
              <a:t>10</a:t>
            </a:fld>
            <a:endParaRPr lang="it-IT" noProof="0" dirty="0"/>
          </a:p>
        </p:txBody>
      </p:sp>
    </p:spTree>
    <p:extLst>
      <p:ext uri="{BB962C8B-B14F-4D97-AF65-F5344CB8AC3E}">
        <p14:creationId xmlns:p14="http://schemas.microsoft.com/office/powerpoint/2010/main" val="2049252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p:bg>
      <p:bgPr>
        <a:solidFill>
          <a:schemeClr val="accent4">
            <a:lumMod val="50000"/>
          </a:schemeClr>
        </a:solidFill>
        <a:effectLst/>
      </p:bgPr>
    </p:bg>
    <p:spTree>
      <p:nvGrpSpPr>
        <p:cNvPr id="1" name=""/>
        <p:cNvGrpSpPr/>
        <p:nvPr/>
      </p:nvGrpSpPr>
      <p:grpSpPr>
        <a:xfrm>
          <a:off x="0" y="0"/>
          <a:ext cx="0" cy="0"/>
          <a:chOff x="0" y="0"/>
          <a:chExt cx="0" cy="0"/>
        </a:xfrm>
      </p:grpSpPr>
      <p:sp>
        <p:nvSpPr>
          <p:cNvPr id="7" name="Segnaposto immagine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2"/>
            <a:ext cx="12192000" cy="6858000"/>
          </a:xfrm>
          <a:prstGeom prst="rect">
            <a:avLst/>
          </a:prstGeom>
        </p:spPr>
        <p:txBody>
          <a:bodyPr rtlCol="0"/>
          <a:lstStyle>
            <a:lvl1pPr marL="0" indent="0" algn="ctr">
              <a:buNone/>
              <a:defRPr lang="it-IT">
                <a:solidFill>
                  <a:schemeClr val="bg1"/>
                </a:solidFill>
              </a:defRPr>
            </a:lvl1pPr>
          </a:lstStyle>
          <a:p>
            <a:pPr rtl="0"/>
            <a:r>
              <a:rPr lang="it-IT"/>
              <a:t>Fai clic per aggiungere una foto</a:t>
            </a:r>
          </a:p>
        </p:txBody>
      </p:sp>
      <p:sp>
        <p:nvSpPr>
          <p:cNvPr id="2" name="Titolo 1">
            <a:extLst>
              <a:ext uri="{FF2B5EF4-FFF2-40B4-BE49-F238E27FC236}">
                <a16:creationId xmlns:a16="http://schemas.microsoft.com/office/drawing/2014/main" id="{B69D7CAC-EE78-4BAE-94EA-EBE4BB118115}"/>
              </a:ext>
            </a:extLst>
          </p:cNvPr>
          <p:cNvSpPr>
            <a:spLocks noGrp="1"/>
          </p:cNvSpPr>
          <p:nvPr>
            <p:ph type="title" hasCustomPrompt="1"/>
          </p:nvPr>
        </p:nvSpPr>
        <p:spPr>
          <a:xfrm>
            <a:off x="1199909" y="2335192"/>
            <a:ext cx="9792182" cy="2187616"/>
          </a:xfrm>
          <a:prstGeom prst="rect">
            <a:avLst/>
          </a:prstGeom>
          <a:noFill/>
          <a:ln w="38100">
            <a:solidFill>
              <a:schemeClr val="accent1"/>
            </a:solidFill>
          </a:ln>
        </p:spPr>
        <p:txBody>
          <a:bodyPr lIns="914400" tIns="91440" rIns="914400" rtlCol="0" anchor="ctr"/>
          <a:lstStyle>
            <a:lvl1pPr algn="ctr">
              <a:defRPr lang="it-IT" sz="5400" b="1" cap="all" spc="100" baseline="0">
                <a:solidFill>
                  <a:schemeClr val="accent1"/>
                </a:solidFill>
              </a:defRPr>
            </a:lvl1pPr>
          </a:lstStyle>
          <a:p>
            <a:pPr rtl="0"/>
            <a:r>
              <a:rPr lang="it-IT"/>
              <a:t>Fare clic per inserire il titolo</a:t>
            </a:r>
          </a:p>
        </p:txBody>
      </p:sp>
    </p:spTree>
    <p:extLst>
      <p:ext uri="{BB962C8B-B14F-4D97-AF65-F5344CB8AC3E}">
        <p14:creationId xmlns:p14="http://schemas.microsoft.com/office/powerpoint/2010/main" val="1148328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ati finanziari">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CE5E8994-67B0-7A02-C300-3232691564F0}"/>
              </a:ext>
              <a:ext uri="{C183D7F6-B498-43B3-948B-1728B52AA6E4}">
                <adec:decorative xmlns:adec="http://schemas.microsoft.com/office/drawing/2017/decorative" val="1"/>
              </a:ext>
            </a:extLst>
          </p:cNvPr>
          <p:cNvSpPr/>
          <p:nvPr userDrawn="1"/>
        </p:nvSpPr>
        <p:spPr>
          <a:xfrm>
            <a:off x="4532671" y="0"/>
            <a:ext cx="7659329" cy="6858000"/>
          </a:xfrm>
          <a:prstGeom prst="rect">
            <a:avLst/>
          </a:prstGeom>
          <a:solidFill>
            <a:schemeClr val="accent2">
              <a:lumMod val="40000"/>
              <a:lumOff val="60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 name="Titolo 1">
            <a:extLst>
              <a:ext uri="{FF2B5EF4-FFF2-40B4-BE49-F238E27FC236}">
                <a16:creationId xmlns:a16="http://schemas.microsoft.com/office/drawing/2014/main" id="{7DD96D4A-16D3-4C35-A383-2DF039D54CF4}"/>
              </a:ext>
            </a:extLst>
          </p:cNvPr>
          <p:cNvSpPr>
            <a:spLocks noGrp="1"/>
          </p:cNvSpPr>
          <p:nvPr>
            <p:ph type="title" hasCustomPrompt="1"/>
          </p:nvPr>
        </p:nvSpPr>
        <p:spPr>
          <a:xfrm>
            <a:off x="933791" y="787869"/>
            <a:ext cx="2743200" cy="2142144"/>
          </a:xfrm>
          <a:prstGeom prst="rect">
            <a:avLst/>
          </a:prstGeom>
          <a:ln w="28575">
            <a:solidFill>
              <a:schemeClr val="accent2"/>
            </a:solidFill>
          </a:ln>
        </p:spPr>
        <p:txBody>
          <a:bodyPr rtlCol="0" anchor="ctr"/>
          <a:lstStyle>
            <a:lvl1pPr algn="ctr">
              <a:lnSpc>
                <a:spcPct val="100000"/>
              </a:lnSpc>
              <a:defRPr lang="it-IT" sz="2400" cap="all" spc="100" baseline="0">
                <a:solidFill>
                  <a:schemeClr val="accent2"/>
                </a:solidFill>
              </a:defRPr>
            </a:lvl1pPr>
          </a:lstStyle>
          <a:p>
            <a:pPr rtl="0"/>
            <a:r>
              <a:rPr lang="it-IT"/>
              <a:t>Fare clic per inserire il titolo</a:t>
            </a:r>
          </a:p>
        </p:txBody>
      </p:sp>
      <p:sp>
        <p:nvSpPr>
          <p:cNvPr id="12" name="Segnaposto testo 11">
            <a:extLst>
              <a:ext uri="{FF2B5EF4-FFF2-40B4-BE49-F238E27FC236}">
                <a16:creationId xmlns:a16="http://schemas.microsoft.com/office/drawing/2014/main" id="{2EA6B5C4-24E3-C021-071B-DFF6C6CC497B}"/>
              </a:ext>
            </a:extLst>
          </p:cNvPr>
          <p:cNvSpPr>
            <a:spLocks noGrp="1"/>
          </p:cNvSpPr>
          <p:nvPr>
            <p:ph type="body" sz="quarter" idx="16" hasCustomPrompt="1"/>
          </p:nvPr>
        </p:nvSpPr>
        <p:spPr>
          <a:xfrm>
            <a:off x="933449" y="3429000"/>
            <a:ext cx="2920796" cy="2927350"/>
          </a:xfrm>
          <a:prstGeom prst="rect">
            <a:avLst/>
          </a:prstGeom>
        </p:spPr>
        <p:txBody>
          <a:bodyPr rtlCol="0"/>
          <a:lstStyle>
            <a:lvl1pPr marL="0" indent="0">
              <a:lnSpc>
                <a:spcPct val="125000"/>
              </a:lnSpc>
              <a:spcBef>
                <a:spcPts val="0"/>
              </a:spcBef>
              <a:spcAft>
                <a:spcPts val="600"/>
              </a:spcAft>
              <a:buNone/>
              <a:defRPr lang="it-IT" sz="1800" spc="100" baseline="0"/>
            </a:lvl1pPr>
            <a:lvl2pPr marL="457200" indent="0">
              <a:lnSpc>
                <a:spcPct val="125000"/>
              </a:lnSpc>
              <a:spcBef>
                <a:spcPts val="0"/>
              </a:spcBef>
              <a:spcAft>
                <a:spcPts val="600"/>
              </a:spcAft>
              <a:buNone/>
              <a:defRPr lang="it-IT" sz="1600" spc="100" baseline="0"/>
            </a:lvl2pPr>
            <a:lvl3pPr marL="914400" indent="0">
              <a:lnSpc>
                <a:spcPct val="125000"/>
              </a:lnSpc>
              <a:spcBef>
                <a:spcPts val="0"/>
              </a:spcBef>
              <a:spcAft>
                <a:spcPts val="600"/>
              </a:spcAft>
              <a:buNone/>
              <a:defRPr lang="it-IT" sz="1400" spc="100" baseline="0"/>
            </a:lvl3pPr>
            <a:lvl4pPr marL="1371600" indent="0">
              <a:lnSpc>
                <a:spcPct val="125000"/>
              </a:lnSpc>
              <a:spcBef>
                <a:spcPts val="0"/>
              </a:spcBef>
              <a:spcAft>
                <a:spcPts val="600"/>
              </a:spcAft>
              <a:buNone/>
              <a:defRPr lang="it-IT" sz="1200" spc="100" baseline="0"/>
            </a:lvl4pPr>
            <a:lvl5pPr marL="1828800" indent="0">
              <a:lnSpc>
                <a:spcPct val="125000"/>
              </a:lnSpc>
              <a:spcBef>
                <a:spcPts val="0"/>
              </a:spcBef>
              <a:spcAft>
                <a:spcPts val="600"/>
              </a:spcAft>
              <a:buNone/>
              <a:defRPr lang="it-IT" sz="1200" spc="100" baseline="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0" name="Segnaposto contenuto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5220928" y="787869"/>
            <a:ext cx="6292646" cy="5432263"/>
          </a:xfrm>
          <a:prstGeom prst="rect">
            <a:avLst/>
          </a:prstGeom>
        </p:spPr>
        <p:txBody>
          <a:bodyPr rtlCol="0"/>
          <a:lstStyle>
            <a:lvl1pPr marL="0" indent="0" algn="ctr">
              <a:buNone/>
              <a:defRPr lang="it-IT" sz="1800" cap="all" baseline="0">
                <a:solidFill>
                  <a:schemeClr val="tx1"/>
                </a:solidFill>
              </a:defRPr>
            </a:lvl1pPr>
            <a:lvl2pPr marL="457200" indent="0">
              <a:buNone/>
              <a:defRPr lang="it-IT" sz="1600" cap="all" baseline="0">
                <a:solidFill>
                  <a:schemeClr val="accent5">
                    <a:lumMod val="50000"/>
                  </a:schemeClr>
                </a:solidFill>
              </a:defRPr>
            </a:lvl2pPr>
            <a:lvl3pPr marL="914400" indent="0">
              <a:buNone/>
              <a:defRPr lang="it-IT" sz="1400" cap="all" baseline="0">
                <a:solidFill>
                  <a:schemeClr val="accent5">
                    <a:lumMod val="50000"/>
                  </a:schemeClr>
                </a:solidFill>
              </a:defRPr>
            </a:lvl3pPr>
            <a:lvl4pPr marL="1371600" indent="0">
              <a:buNone/>
              <a:defRPr lang="it-IT" sz="1200" cap="all" baseline="0">
                <a:solidFill>
                  <a:schemeClr val="accent5">
                    <a:lumMod val="50000"/>
                  </a:schemeClr>
                </a:solidFill>
              </a:defRPr>
            </a:lvl4pPr>
            <a:lvl5pPr marL="1828800" indent="0">
              <a:buNone/>
              <a:defRPr lang="it-IT" sz="1200" cap="all" baseline="0">
                <a:solidFill>
                  <a:schemeClr val="accent5">
                    <a:lumMod val="50000"/>
                  </a:schemeClr>
                </a:solidFill>
              </a:defRPr>
            </a:lvl5pPr>
          </a:lstStyle>
          <a:p>
            <a:pPr lvl="0" rtl="0"/>
            <a:r>
              <a:rPr lang="it-IT"/>
              <a:t>Fai clic per aggiungere contenuto</a:t>
            </a:r>
          </a:p>
        </p:txBody>
      </p:sp>
      <p:sp>
        <p:nvSpPr>
          <p:cNvPr id="3" name="Segnaposto data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rtlCol="0"/>
          <a:lstStyle>
            <a:defPPr>
              <a:defRPr lang="it-IT"/>
            </a:defPPr>
          </a:lstStyle>
          <a:p>
            <a:pPr rtl="0"/>
            <a:r>
              <a:rPr lang="it-IT"/>
              <a:t>20XX</a:t>
            </a:r>
          </a:p>
        </p:txBody>
      </p:sp>
      <p:sp>
        <p:nvSpPr>
          <p:cNvPr id="4" name="Segnaposto piè di pagina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rtlCol="0"/>
          <a:lstStyle>
            <a:defPPr>
              <a:defRPr lang="it-IT"/>
            </a:defPPr>
          </a:lstStyle>
          <a:p>
            <a:pPr rtl="0"/>
            <a:r>
              <a:rPr lang="it-IT"/>
              <a:t>Presentazione</a:t>
            </a:r>
          </a:p>
        </p:txBody>
      </p:sp>
      <p:sp>
        <p:nvSpPr>
          <p:cNvPr id="5" name="Segnaposto numero diapositiva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rtlCol="0"/>
          <a:lstStyle>
            <a:lvl1pPr>
              <a:defRPr lang="it-IT">
                <a:solidFill>
                  <a:schemeClr val="bg1"/>
                </a:solidFill>
                <a:effectLst>
                  <a:outerShdw blurRad="38100" dist="38100" dir="2700000" algn="tl">
                    <a:srgbClr val="000000">
                      <a:alpha val="43137"/>
                    </a:srgbClr>
                  </a:outerShdw>
                </a:effectLst>
              </a:defRPr>
            </a:lvl1pPr>
          </a:lstStyle>
          <a:p>
            <a:pPr rtl="0"/>
            <a:fld id="{EA87306C-81BA-4795-A5CA-9392456A8C1E}" type="slidenum">
              <a:rPr lang="it-IT" smtClean="0"/>
              <a:pPr rtl="0"/>
              <a:t>‹N›</a:t>
            </a:fld>
            <a:endParaRPr lang="it-IT" dirty="0"/>
          </a:p>
        </p:txBody>
      </p:sp>
    </p:spTree>
    <p:extLst>
      <p:ext uri="{BB962C8B-B14F-4D97-AF65-F5344CB8AC3E}">
        <p14:creationId xmlns:p14="http://schemas.microsoft.com/office/powerpoint/2010/main" val="1378806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 nostra concorrenz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41225E-57F6-4605-A684-F9B30F1F664E}"/>
              </a:ext>
            </a:extLst>
          </p:cNvPr>
          <p:cNvSpPr>
            <a:spLocks noGrp="1"/>
          </p:cNvSpPr>
          <p:nvPr>
            <p:ph type="title" hasCustomPrompt="1"/>
          </p:nvPr>
        </p:nvSpPr>
        <p:spPr>
          <a:xfrm>
            <a:off x="-10559" y="1"/>
            <a:ext cx="4952999" cy="2182482"/>
          </a:xfrm>
          <a:prstGeom prst="rect">
            <a:avLst/>
          </a:prstGeom>
          <a:solidFill>
            <a:schemeClr val="accent2">
              <a:alpha val="92000"/>
            </a:schemeClr>
          </a:solidFill>
        </p:spPr>
        <p:txBody>
          <a:bodyPr lIns="731520" rIns="731520" rtlCol="0" anchor="ctr"/>
          <a:lstStyle>
            <a:lvl1pPr algn="ctr">
              <a:defRPr lang="it-IT" sz="2400" cap="all" spc="100" baseline="0">
                <a:solidFill>
                  <a:schemeClr val="bg1"/>
                </a:solidFill>
              </a:defRPr>
            </a:lvl1pPr>
          </a:lstStyle>
          <a:p>
            <a:pPr rtl="0"/>
            <a:r>
              <a:rPr lang="it-IT"/>
              <a:t>Fare clic per inserire il titolo</a:t>
            </a:r>
          </a:p>
        </p:txBody>
      </p:sp>
      <p:sp>
        <p:nvSpPr>
          <p:cNvPr id="7" name="Segnaposto immagine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942932" y="0"/>
            <a:ext cx="7249067" cy="2182483"/>
          </a:xfrm>
          <a:prstGeom prst="rect">
            <a:avLst/>
          </a:prstGeom>
        </p:spPr>
        <p:txBody>
          <a:bodyPr rtlCol="0"/>
          <a:lstStyle>
            <a:lvl1pPr marL="0" indent="0" algn="ctr">
              <a:buNone/>
              <a:defRPr lang="it-IT"/>
            </a:lvl1pPr>
          </a:lstStyle>
          <a:p>
            <a:pPr rtl="0"/>
            <a:r>
              <a:rPr lang="it-IT"/>
              <a:t>Fai clic per aggiungere una foto</a:t>
            </a:r>
          </a:p>
        </p:txBody>
      </p:sp>
      <p:sp>
        <p:nvSpPr>
          <p:cNvPr id="11" name="Segnaposto testo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2924355"/>
            <a:ext cx="3769525" cy="3300645"/>
          </a:xfrm>
          <a:prstGeom prst="rect">
            <a:avLst/>
          </a:prstGeom>
        </p:spPr>
        <p:txBody>
          <a:bodyPr rtlCol="0" anchor="t"/>
          <a:lstStyle>
            <a:lvl1pPr marL="0" indent="0" algn="l">
              <a:lnSpc>
                <a:spcPct val="125000"/>
              </a:lnSpc>
              <a:spcBef>
                <a:spcPts val="0"/>
              </a:spcBef>
              <a:spcAft>
                <a:spcPts val="600"/>
              </a:spcAft>
              <a:buNone/>
              <a:defRPr lang="it-IT" sz="1800" cap="none" spc="100" baseline="0">
                <a:solidFill>
                  <a:schemeClr val="tx1"/>
                </a:solidFill>
                <a:latin typeface="+mn-lt"/>
              </a:defRPr>
            </a:lvl1pPr>
          </a:lstStyle>
          <a:p>
            <a:pPr lvl="0" rtl="0"/>
            <a:r>
              <a:rPr lang="it-IT"/>
              <a:t>Fare clic per inserire il testo</a:t>
            </a:r>
          </a:p>
        </p:txBody>
      </p:sp>
      <p:sp>
        <p:nvSpPr>
          <p:cNvPr id="6" name="Segnaposto contenuto 5">
            <a:extLst>
              <a:ext uri="{FF2B5EF4-FFF2-40B4-BE49-F238E27FC236}">
                <a16:creationId xmlns:a16="http://schemas.microsoft.com/office/drawing/2014/main" id="{46E5C19A-AE6A-FEDE-6B3C-9B1701F4C501}"/>
              </a:ext>
            </a:extLst>
          </p:cNvPr>
          <p:cNvSpPr>
            <a:spLocks noGrp="1"/>
          </p:cNvSpPr>
          <p:nvPr>
            <p:ph sz="quarter" idx="13" hasCustomPrompt="1"/>
          </p:nvPr>
        </p:nvSpPr>
        <p:spPr>
          <a:xfrm>
            <a:off x="4933262" y="2932801"/>
            <a:ext cx="6411912" cy="3300851"/>
          </a:xfrm>
          <a:prstGeom prst="rect">
            <a:avLst/>
          </a:prstGeom>
        </p:spPr>
        <p:txBody>
          <a:bodyPr rtlCol="0"/>
          <a:lstStyle>
            <a:lvl1pPr marL="283464" indent="-283464">
              <a:lnSpc>
                <a:spcPct val="125000"/>
              </a:lnSpc>
              <a:spcBef>
                <a:spcPts val="0"/>
              </a:spcBef>
              <a:spcAft>
                <a:spcPts val="0"/>
              </a:spcAft>
              <a:defRPr lang="it-IT" sz="1800" spc="100" baseline="0"/>
            </a:lvl1pPr>
            <a:lvl2pPr marL="914400" indent="-283464">
              <a:lnSpc>
                <a:spcPct val="125000"/>
              </a:lnSpc>
              <a:spcBef>
                <a:spcPts val="0"/>
              </a:spcBef>
              <a:spcAft>
                <a:spcPts val="0"/>
              </a:spcAft>
              <a:defRPr lang="it-IT" sz="1800" spc="100" baseline="0"/>
            </a:lvl2pPr>
            <a:lvl3pPr marL="1371600" indent="-283464">
              <a:lnSpc>
                <a:spcPct val="125000"/>
              </a:lnSpc>
              <a:spcBef>
                <a:spcPts val="0"/>
              </a:spcBef>
              <a:spcAft>
                <a:spcPts val="0"/>
              </a:spcAft>
              <a:defRPr lang="it-IT" sz="1800" spc="100" baseline="0"/>
            </a:lvl3pPr>
            <a:lvl4pPr marL="1828800" indent="-283464">
              <a:lnSpc>
                <a:spcPct val="125000"/>
              </a:lnSpc>
              <a:spcBef>
                <a:spcPts val="0"/>
              </a:spcBef>
              <a:spcAft>
                <a:spcPts val="0"/>
              </a:spcAft>
              <a:defRPr lang="it-IT" sz="1800" spc="100" baseline="0"/>
            </a:lvl4pPr>
            <a:lvl5pPr marL="2286000" indent="-283464">
              <a:lnSpc>
                <a:spcPct val="125000"/>
              </a:lnSpc>
              <a:spcBef>
                <a:spcPts val="0"/>
              </a:spcBef>
              <a:spcAft>
                <a:spcPts val="0"/>
              </a:spcAft>
              <a:defRPr lang="it-IT" sz="1800" spc="100" baseline="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8" name="Segnaposto data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it-IT" sz="1200" spc="100" baseline="0">
                <a:solidFill>
                  <a:schemeClr val="bg2">
                    <a:lumMod val="50000"/>
                  </a:schemeClr>
                </a:solidFill>
              </a:defRPr>
            </a:lvl1pPr>
          </a:lstStyle>
          <a:p>
            <a:pPr rtl="0"/>
            <a:r>
              <a:rPr lang="it-IT"/>
              <a:t>20XX</a:t>
            </a:r>
          </a:p>
        </p:txBody>
      </p:sp>
      <p:sp>
        <p:nvSpPr>
          <p:cNvPr id="9" name="Segnaposto piè di pagina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it-IT" sz="1200" b="1" i="0" cap="all" spc="100" baseline="0">
                <a:solidFill>
                  <a:schemeClr val="bg2">
                    <a:lumMod val="50000"/>
                  </a:schemeClr>
                </a:solidFill>
                <a:latin typeface="+mj-lt"/>
              </a:defRPr>
            </a:lvl1pPr>
          </a:lstStyle>
          <a:p>
            <a:pPr rtl="0"/>
            <a:r>
              <a:rPr lang="it-IT"/>
              <a:t>Presentazione</a:t>
            </a:r>
          </a:p>
        </p:txBody>
      </p:sp>
      <p:sp>
        <p:nvSpPr>
          <p:cNvPr id="10" name="Segnaposto numero diapositiva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it-IT" sz="1200" spc="100" baseline="0">
                <a:solidFill>
                  <a:schemeClr val="bg2">
                    <a:lumMod val="50000"/>
                  </a:schemeClr>
                </a:solidFill>
              </a:defRPr>
            </a:lvl1pPr>
          </a:lstStyle>
          <a:p>
            <a:pPr rtl="0"/>
            <a:fld id="{EA87306C-81BA-4795-A5CA-9392456A8C1E}" type="slidenum">
              <a:rPr lang="it-IT" smtClean="0"/>
              <a:pPr rtl="0"/>
              <a:t>‹N›</a:t>
            </a:fld>
            <a:endParaRPr lang="it-IT"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ella">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A96722F2-1968-8B82-9382-187D808D9CAE}"/>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0" name="Titolo 9">
            <a:extLst>
              <a:ext uri="{FF2B5EF4-FFF2-40B4-BE49-F238E27FC236}">
                <a16:creationId xmlns:a16="http://schemas.microsoft.com/office/drawing/2014/main" id="{8F6663C8-5425-48D7-9E9D-F2B794222FA5}"/>
              </a:ext>
            </a:extLst>
          </p:cNvPr>
          <p:cNvSpPr>
            <a:spLocks noGrp="1"/>
          </p:cNvSpPr>
          <p:nvPr>
            <p:ph type="title" hasCustomPrompt="1"/>
          </p:nvPr>
        </p:nvSpPr>
        <p:spPr>
          <a:xfrm>
            <a:off x="838200" y="241541"/>
            <a:ext cx="10515600" cy="1215894"/>
          </a:xfrm>
          <a:prstGeom prst="rect">
            <a:avLst/>
          </a:prstGeom>
        </p:spPr>
        <p:txBody>
          <a:bodyPr rtlCol="0" anchor="b"/>
          <a:lstStyle>
            <a:lvl1pPr algn="ctr">
              <a:defRPr lang="it-IT" sz="2400" cap="all" spc="100" baseline="0">
                <a:solidFill>
                  <a:schemeClr val="tx2"/>
                </a:solidFill>
              </a:defRPr>
            </a:lvl1pPr>
          </a:lstStyle>
          <a:p>
            <a:pPr rtl="0"/>
            <a:r>
              <a:rPr lang="it-IT"/>
              <a:t>FAI CLIC per aggiungere il titolo</a:t>
            </a:r>
          </a:p>
        </p:txBody>
      </p:sp>
      <p:sp>
        <p:nvSpPr>
          <p:cNvPr id="30" name="Segnaposto contenuto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859468" y="2674190"/>
            <a:ext cx="10494331" cy="3605840"/>
          </a:xfrm>
          <a:prstGeom prst="rect">
            <a:avLst/>
          </a:prstGeom>
        </p:spPr>
        <p:txBody>
          <a:bodyPr rtlCol="0"/>
          <a:lstStyle>
            <a:lvl1pPr marL="0" indent="0">
              <a:buNone/>
              <a:defRPr lang="it-IT" sz="1400" cap="all" baseline="0"/>
            </a:lvl1pPr>
            <a:lvl2pPr marL="457200" indent="0">
              <a:buNone/>
              <a:defRPr lang="it-IT"/>
            </a:lvl2pPr>
            <a:lvl3pPr marL="914400" indent="0">
              <a:buNone/>
              <a:defRPr lang="it-IT"/>
            </a:lvl3pPr>
            <a:lvl4pPr marL="1371600" indent="0">
              <a:buNone/>
              <a:defRPr lang="it-IT"/>
            </a:lvl4pPr>
            <a:lvl5pPr marL="1828800" indent="0">
              <a:buNone/>
              <a:defRPr lang="it-IT"/>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3" name="Segnaposto data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rtlCol="0"/>
          <a:lstStyle>
            <a:defPPr>
              <a:defRPr lang="it-IT"/>
            </a:defPPr>
          </a:lstStyle>
          <a:p>
            <a:pPr rtl="0"/>
            <a:r>
              <a:rPr lang="it-IT"/>
              <a:t>20XX</a:t>
            </a:r>
          </a:p>
        </p:txBody>
      </p:sp>
      <p:sp>
        <p:nvSpPr>
          <p:cNvPr id="4" name="Segnaposto piè di pagina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rtlCol="0"/>
          <a:lstStyle>
            <a:defPPr>
              <a:defRPr lang="it-IT"/>
            </a:defPPr>
          </a:lstStyle>
          <a:p>
            <a:pPr rtl="0"/>
            <a:r>
              <a:rPr lang="it-IT"/>
              <a:t>Presentazione</a:t>
            </a:r>
          </a:p>
        </p:txBody>
      </p:sp>
      <p:sp>
        <p:nvSpPr>
          <p:cNvPr id="5" name="Segnaposto numero diapositiva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rtlCol="0"/>
          <a:lstStyle>
            <a:defPPr>
              <a:defRPr lang="it-IT"/>
            </a:defPPr>
          </a:lstStyle>
          <a:p>
            <a:pPr rtl="0"/>
            <a:fld id="{EA87306C-81BA-4795-A5CA-9392456A8C1E}" type="slidenum">
              <a:rPr lang="it-IT" smtClean="0"/>
              <a:pPr rtl="0"/>
              <a:t>‹N›</a:t>
            </a:fld>
            <a:endParaRPr lang="it-IT" dirty="0"/>
          </a:p>
        </p:txBody>
      </p:sp>
    </p:spTree>
    <p:extLst>
      <p:ext uri="{BB962C8B-B14F-4D97-AF65-F5344CB8AC3E}">
        <p14:creationId xmlns:p14="http://schemas.microsoft.com/office/powerpoint/2010/main" val="78116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zie 2">
    <p:bg>
      <p:bgPr>
        <a:solidFill>
          <a:schemeClr val="accent5">
            <a:alpha val="1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906EC1-D867-4113-B1E4-72ADCC4B1586}"/>
              </a:ext>
            </a:extLst>
          </p:cNvPr>
          <p:cNvSpPr>
            <a:spLocks noGrp="1"/>
          </p:cNvSpPr>
          <p:nvPr>
            <p:ph type="title" hasCustomPrompt="1"/>
          </p:nvPr>
        </p:nvSpPr>
        <p:spPr>
          <a:xfrm>
            <a:off x="1130061" y="1541398"/>
            <a:ext cx="4442603" cy="2124827"/>
          </a:xfrm>
          <a:prstGeom prst="rect">
            <a:avLst/>
          </a:prstGeom>
          <a:noFill/>
          <a:ln w="28575">
            <a:solidFill>
              <a:schemeClr val="tx1"/>
            </a:solidFill>
          </a:ln>
        </p:spPr>
        <p:txBody>
          <a:bodyPr rtlCol="0" anchor="ctr"/>
          <a:lstStyle>
            <a:lvl1pPr algn="ctr">
              <a:defRPr lang="it-IT" sz="2400" cap="all" spc="100" baseline="0">
                <a:solidFill>
                  <a:schemeClr val="tx1"/>
                </a:solidFill>
              </a:defRPr>
            </a:lvl1pPr>
          </a:lstStyle>
          <a:p>
            <a:pPr rtl="0"/>
            <a:r>
              <a:rPr lang="it-IT"/>
              <a:t>Inserire il titolo</a:t>
            </a:r>
          </a:p>
        </p:txBody>
      </p:sp>
      <p:sp>
        <p:nvSpPr>
          <p:cNvPr id="38" name="Segnaposto testo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1130061" y="3984426"/>
            <a:ext cx="4442603" cy="2424999"/>
          </a:xfrm>
          <a:prstGeom prst="rect">
            <a:avLst/>
          </a:prstGeom>
        </p:spPr>
        <p:txBody>
          <a:bodyPr rtlCol="0" anchor="t"/>
          <a:lstStyle>
            <a:lvl1pPr marL="0" indent="0" algn="ctr">
              <a:lnSpc>
                <a:spcPct val="125000"/>
              </a:lnSpc>
              <a:spcBef>
                <a:spcPts val="0"/>
              </a:spcBef>
              <a:spcAft>
                <a:spcPts val="600"/>
              </a:spcAft>
              <a:buNone/>
              <a:defRPr lang="it-IT" sz="1800" cap="none" spc="100" baseline="0">
                <a:solidFill>
                  <a:schemeClr val="tx1"/>
                </a:solidFill>
                <a:latin typeface="+mn-lt"/>
              </a:defRPr>
            </a:lvl1pPr>
          </a:lstStyle>
          <a:p>
            <a:pPr lvl="0" rtl="0"/>
            <a:r>
              <a:rPr lang="it-IT"/>
              <a:t>Fare clic per inserire il testo</a:t>
            </a:r>
          </a:p>
        </p:txBody>
      </p:sp>
      <p:sp>
        <p:nvSpPr>
          <p:cNvPr id="11" name="Segnaposto immagine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6771736" y="0"/>
            <a:ext cx="5420263" cy="6858000"/>
          </a:xfrm>
          <a:prstGeom prst="rect">
            <a:avLst/>
          </a:prstGeom>
        </p:spPr>
        <p:txBody>
          <a:bodyPr rtlCol="0"/>
          <a:lstStyle>
            <a:lvl1pPr marL="0" indent="0" algn="ctr">
              <a:buNone/>
              <a:defRPr lang="it-IT"/>
            </a:lvl1pPr>
          </a:lstStyle>
          <a:p>
            <a:pPr rtl="0"/>
            <a:r>
              <a:rPr lang="it-IT"/>
              <a:t>Fai clic per aggiungere una foto</a:t>
            </a:r>
          </a:p>
        </p:txBody>
      </p:sp>
    </p:spTree>
    <p:extLst>
      <p:ext uri="{BB962C8B-B14F-4D97-AF65-F5344CB8AC3E}">
        <p14:creationId xmlns:p14="http://schemas.microsoft.com/office/powerpoint/2010/main" val="4257799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
    <p:bg>
      <p:bgPr>
        <a:solidFill>
          <a:schemeClr val="accent5">
            <a:alpha val="10000"/>
          </a:schemeClr>
        </a:solidFill>
        <a:effectLst/>
      </p:bgPr>
    </p:bg>
    <p:spTree>
      <p:nvGrpSpPr>
        <p:cNvPr id="1" name=""/>
        <p:cNvGrpSpPr/>
        <p:nvPr/>
      </p:nvGrpSpPr>
      <p:grpSpPr>
        <a:xfrm>
          <a:off x="0" y="0"/>
          <a:ext cx="0" cy="0"/>
          <a:chOff x="0" y="0"/>
          <a:chExt cx="0" cy="0"/>
        </a:xfrm>
      </p:grpSpPr>
      <p:sp>
        <p:nvSpPr>
          <p:cNvPr id="11" name="Segnaposto immagine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0" y="0"/>
            <a:ext cx="6772276" cy="6858000"/>
          </a:xfrm>
          <a:prstGeom prst="rect">
            <a:avLst/>
          </a:prstGeom>
          <a:solidFill>
            <a:schemeClr val="accent4">
              <a:lumMod val="60000"/>
              <a:lumOff val="40000"/>
            </a:schemeClr>
          </a:solidFill>
        </p:spPr>
        <p:txBody>
          <a:bodyPr rtlCol="0"/>
          <a:lstStyle>
            <a:lvl1pPr marL="0" indent="0" algn="ctr">
              <a:buNone/>
              <a:defRPr lang="it-IT">
                <a:solidFill>
                  <a:schemeClr val="tx1"/>
                </a:solidFill>
              </a:defRPr>
            </a:lvl1pPr>
          </a:lstStyle>
          <a:p>
            <a:pPr rtl="0"/>
            <a:r>
              <a:rPr lang="it-IT"/>
              <a:t>Fai clic per aggiungere una foto</a:t>
            </a:r>
          </a:p>
        </p:txBody>
      </p:sp>
      <p:sp>
        <p:nvSpPr>
          <p:cNvPr id="2" name="Titolo 1">
            <a:extLst>
              <a:ext uri="{FF2B5EF4-FFF2-40B4-BE49-F238E27FC236}">
                <a16:creationId xmlns:a16="http://schemas.microsoft.com/office/drawing/2014/main" id="{7D906EC1-D867-4113-B1E4-72ADCC4B1586}"/>
              </a:ext>
            </a:extLst>
          </p:cNvPr>
          <p:cNvSpPr>
            <a:spLocks noGrp="1"/>
          </p:cNvSpPr>
          <p:nvPr>
            <p:ph type="title" hasCustomPrompt="1"/>
          </p:nvPr>
        </p:nvSpPr>
        <p:spPr>
          <a:xfrm>
            <a:off x="1224747" y="2365057"/>
            <a:ext cx="4377400" cy="2160644"/>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rtlCol="0" anchor="ctr"/>
          <a:lstStyle>
            <a:lvl1pPr algn="ctr">
              <a:defRPr lang="it-IT" sz="2400" cap="all" spc="100" baseline="0">
                <a:solidFill>
                  <a:schemeClr val="bg1"/>
                </a:solidFill>
              </a:defRPr>
            </a:lvl1pPr>
          </a:lstStyle>
          <a:p>
            <a:pPr rtl="0"/>
            <a:r>
              <a:rPr lang="it-IT"/>
              <a:t>Aggiungi il titolo</a:t>
            </a:r>
          </a:p>
        </p:txBody>
      </p:sp>
      <p:sp>
        <p:nvSpPr>
          <p:cNvPr id="12" name="Segnaposto testo 11">
            <a:extLst>
              <a:ext uri="{FF2B5EF4-FFF2-40B4-BE49-F238E27FC236}">
                <a16:creationId xmlns:a16="http://schemas.microsoft.com/office/drawing/2014/main" id="{FB3EFFF7-FFC6-16DF-B4AB-DD5A1A1DA92A}"/>
              </a:ext>
            </a:extLst>
          </p:cNvPr>
          <p:cNvSpPr>
            <a:spLocks noGrp="1"/>
          </p:cNvSpPr>
          <p:nvPr>
            <p:ph type="body" sz="quarter" idx="12" hasCustomPrompt="1"/>
          </p:nvPr>
        </p:nvSpPr>
        <p:spPr>
          <a:xfrm>
            <a:off x="3427896" y="0"/>
            <a:ext cx="3344379" cy="6858000"/>
          </a:xfrm>
          <a:custGeom>
            <a:avLst/>
            <a:gdLst>
              <a:gd name="connsiteX0" fmla="*/ 0 w 3344379"/>
              <a:gd name="connsiteY0" fmla="*/ 0 h 6858000"/>
              <a:gd name="connsiteX1" fmla="*/ 3344379 w 3344379"/>
              <a:gd name="connsiteY1" fmla="*/ 0 h 6858000"/>
              <a:gd name="connsiteX2" fmla="*/ 3344379 w 3344379"/>
              <a:gd name="connsiteY2" fmla="*/ 6858000 h 6858000"/>
              <a:gd name="connsiteX3" fmla="*/ 0 w 334437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344379" h="6858000">
                <a:moveTo>
                  <a:pt x="0" y="0"/>
                </a:moveTo>
                <a:lnTo>
                  <a:pt x="3344379" y="0"/>
                </a:lnTo>
                <a:lnTo>
                  <a:pt x="3344379" y="6858000"/>
                </a:lnTo>
                <a:lnTo>
                  <a:pt x="0" y="6858000"/>
                </a:lnTo>
                <a:close/>
              </a:path>
            </a:pathLst>
          </a:custGeom>
          <a:solidFill>
            <a:schemeClr val="accent5">
              <a:alpha val="10000"/>
            </a:schemeClr>
          </a:solidFill>
        </p:spPr>
        <p:txBody>
          <a:bodyPr wrap="square" rtlCol="0">
            <a:noAutofit/>
          </a:bodyPr>
          <a:lstStyle>
            <a:lvl1pPr marL="0" indent="0">
              <a:buNone/>
              <a:defRPr lang="it-IT">
                <a:noFill/>
              </a:defRPr>
            </a:lvl1pPr>
          </a:lstStyle>
          <a:p>
            <a:pPr lvl="0" rtl="0"/>
            <a:r>
              <a:rPr lang="it-IT"/>
              <a:t>Vuoto</a:t>
            </a:r>
          </a:p>
        </p:txBody>
      </p:sp>
      <p:sp>
        <p:nvSpPr>
          <p:cNvPr id="6" name="Segnaposto testo 5">
            <a:extLst>
              <a:ext uri="{FF2B5EF4-FFF2-40B4-BE49-F238E27FC236}">
                <a16:creationId xmlns:a16="http://schemas.microsoft.com/office/drawing/2014/main" id="{DE6E802E-B214-0AE3-69C8-CBCA885C703A}"/>
              </a:ext>
            </a:extLst>
          </p:cNvPr>
          <p:cNvSpPr>
            <a:spLocks noGrp="1"/>
          </p:cNvSpPr>
          <p:nvPr>
            <p:ph type="body" sz="quarter" idx="11" hasCustomPrompt="1"/>
          </p:nvPr>
        </p:nvSpPr>
        <p:spPr>
          <a:xfrm>
            <a:off x="7835900" y="2071688"/>
            <a:ext cx="3773488" cy="2732087"/>
          </a:xfrm>
          <a:prstGeom prst="rect">
            <a:avLst/>
          </a:prstGeom>
        </p:spPr>
        <p:txBody>
          <a:bodyPr rtlCol="0" anchor="ctr"/>
          <a:lstStyle>
            <a:lvl1pPr marL="0" indent="0">
              <a:lnSpc>
                <a:spcPct val="125000"/>
              </a:lnSpc>
              <a:spcBef>
                <a:spcPts val="0"/>
              </a:spcBef>
              <a:spcAft>
                <a:spcPts val="600"/>
              </a:spcAft>
              <a:buNone/>
              <a:defRPr lang="it-IT" sz="1800" spc="100" baseline="0"/>
            </a:lvl1pPr>
            <a:lvl2pPr marL="457200" indent="0">
              <a:lnSpc>
                <a:spcPct val="125000"/>
              </a:lnSpc>
              <a:spcBef>
                <a:spcPts val="0"/>
              </a:spcBef>
              <a:spcAft>
                <a:spcPts val="600"/>
              </a:spcAft>
              <a:buNone/>
              <a:defRPr lang="it-IT" sz="1800" spc="100" baseline="0"/>
            </a:lvl2pPr>
            <a:lvl3pPr marL="914400" indent="0">
              <a:lnSpc>
                <a:spcPct val="125000"/>
              </a:lnSpc>
              <a:spcBef>
                <a:spcPts val="0"/>
              </a:spcBef>
              <a:spcAft>
                <a:spcPts val="600"/>
              </a:spcAft>
              <a:buNone/>
              <a:defRPr lang="it-IT" sz="1800" spc="100" baseline="0"/>
            </a:lvl3pPr>
            <a:lvl4pPr marL="1371600" indent="0">
              <a:lnSpc>
                <a:spcPct val="125000"/>
              </a:lnSpc>
              <a:spcBef>
                <a:spcPts val="0"/>
              </a:spcBef>
              <a:spcAft>
                <a:spcPts val="600"/>
              </a:spcAft>
              <a:buNone/>
              <a:defRPr lang="it-IT" sz="1800" spc="100" baseline="0"/>
            </a:lvl4pPr>
            <a:lvl5pPr marL="1828800" indent="0">
              <a:lnSpc>
                <a:spcPct val="125000"/>
              </a:lnSpc>
              <a:spcBef>
                <a:spcPts val="0"/>
              </a:spcBef>
              <a:spcAft>
                <a:spcPts val="600"/>
              </a:spcAft>
              <a:buNone/>
              <a:defRPr lang="it-IT" sz="1800" spc="100" baseline="0"/>
            </a:lvl5pPr>
          </a:lstStyle>
          <a:p>
            <a:pPr lvl="0" rtl="0"/>
            <a:r>
              <a:rPr lang="it-IT"/>
              <a:t>Fare clic per inserire il testo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8" name="Segnaposto data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lang="it-IT" sz="1200" spc="100" baseline="0">
                <a:solidFill>
                  <a:schemeClr val="bg1"/>
                </a:solidFill>
                <a:effectLst>
                  <a:outerShdw blurRad="38100" dist="38100" dir="2700000" algn="tl">
                    <a:srgbClr val="000000">
                      <a:alpha val="43137"/>
                    </a:srgbClr>
                  </a:outerShdw>
                </a:effectLst>
              </a:defRPr>
            </a:lvl1pPr>
          </a:lstStyle>
          <a:p>
            <a:pPr rtl="0"/>
            <a:r>
              <a:rPr lang="it-IT"/>
              <a:t>20XX</a:t>
            </a:r>
          </a:p>
        </p:txBody>
      </p:sp>
      <p:sp>
        <p:nvSpPr>
          <p:cNvPr id="9" name="Segnaposto piè di pagina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lang="it-IT" sz="1200" b="1" i="0" cap="all" spc="100" baseline="0">
                <a:solidFill>
                  <a:schemeClr val="bg2">
                    <a:lumMod val="50000"/>
                  </a:schemeClr>
                </a:solidFill>
                <a:effectLst/>
                <a:latin typeface="+mj-lt"/>
              </a:defRPr>
            </a:lvl1pPr>
          </a:lstStyle>
          <a:p>
            <a:pPr rtl="0"/>
            <a:r>
              <a:rPr lang="it-IT"/>
              <a:t>Presentazione</a:t>
            </a:r>
          </a:p>
        </p:txBody>
      </p:sp>
      <p:sp>
        <p:nvSpPr>
          <p:cNvPr id="10" name="Segnaposto numero diapositiva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lang="it-IT" sz="1200" spc="100" baseline="0">
                <a:solidFill>
                  <a:schemeClr val="bg2">
                    <a:lumMod val="50000"/>
                  </a:schemeClr>
                </a:solidFill>
              </a:defRPr>
            </a:lvl1pPr>
          </a:lstStyle>
          <a:p>
            <a:pPr rtl="0"/>
            <a:fld id="{EA87306C-81BA-4795-A5CA-9392456A8C1E}" type="slidenum">
              <a:rPr lang="it-IT" smtClean="0"/>
              <a:pPr rtl="0"/>
              <a:t>‹N›</a:t>
            </a:fld>
            <a:endParaRPr lang="it-IT" dirty="0"/>
          </a:p>
        </p:txBody>
      </p:sp>
    </p:spTree>
    <p:extLst>
      <p:ext uri="{BB962C8B-B14F-4D97-AF65-F5344CB8AC3E}">
        <p14:creationId xmlns:p14="http://schemas.microsoft.com/office/powerpoint/2010/main" val="200423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di separazione 2">
    <p:bg>
      <p:bgPr>
        <a:solidFill>
          <a:schemeClr val="accent4">
            <a:lumMod val="50000"/>
          </a:schemeClr>
        </a:solidFill>
        <a:effectLst/>
      </p:bgPr>
    </p:bg>
    <p:spTree>
      <p:nvGrpSpPr>
        <p:cNvPr id="1" name=""/>
        <p:cNvGrpSpPr/>
        <p:nvPr/>
      </p:nvGrpSpPr>
      <p:grpSpPr>
        <a:xfrm>
          <a:off x="0" y="0"/>
          <a:ext cx="0" cy="0"/>
          <a:chOff x="0" y="0"/>
          <a:chExt cx="0" cy="0"/>
        </a:xfrm>
      </p:grpSpPr>
      <p:sp>
        <p:nvSpPr>
          <p:cNvPr id="7" name="Segnaposto immagine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2"/>
            <a:ext cx="12192000" cy="6858000"/>
          </a:xfrm>
          <a:prstGeom prst="rect">
            <a:avLst/>
          </a:prstGeom>
        </p:spPr>
        <p:txBody>
          <a:bodyPr rtlCol="0"/>
          <a:lstStyle>
            <a:lvl1pPr marL="0" indent="0" algn="ctr">
              <a:buNone/>
              <a:defRPr lang="it-IT">
                <a:solidFill>
                  <a:schemeClr val="bg1"/>
                </a:solidFill>
              </a:defRPr>
            </a:lvl1pPr>
          </a:lstStyle>
          <a:p>
            <a:pPr rtl="0"/>
            <a:r>
              <a:rPr lang="it-IT"/>
              <a:t>Fai clic per aggiungere una foto</a:t>
            </a:r>
          </a:p>
        </p:txBody>
      </p:sp>
      <p:sp>
        <p:nvSpPr>
          <p:cNvPr id="2" name="Titolo 1">
            <a:extLst>
              <a:ext uri="{FF2B5EF4-FFF2-40B4-BE49-F238E27FC236}">
                <a16:creationId xmlns:a16="http://schemas.microsoft.com/office/drawing/2014/main" id="{B69D7CAC-EE78-4BAE-94EA-EBE4BB118115}"/>
              </a:ext>
            </a:extLst>
          </p:cNvPr>
          <p:cNvSpPr>
            <a:spLocks noGrp="1"/>
          </p:cNvSpPr>
          <p:nvPr>
            <p:ph type="title" hasCustomPrompt="1"/>
          </p:nvPr>
        </p:nvSpPr>
        <p:spPr>
          <a:xfrm>
            <a:off x="1199909" y="2335192"/>
            <a:ext cx="9792182" cy="2187616"/>
          </a:xfrm>
          <a:prstGeom prst="rect">
            <a:avLst/>
          </a:prstGeom>
          <a:noFill/>
          <a:ln w="38100">
            <a:solidFill>
              <a:schemeClr val="accent5"/>
            </a:solidFill>
          </a:ln>
        </p:spPr>
        <p:txBody>
          <a:bodyPr lIns="914400" tIns="182880" rIns="914400" rtlCol="0" anchor="ctr"/>
          <a:lstStyle>
            <a:lvl1pPr algn="ctr">
              <a:defRPr lang="it-IT" sz="5400" b="1" cap="all" spc="100" baseline="0">
                <a:solidFill>
                  <a:schemeClr val="accent5"/>
                </a:solidFill>
              </a:defRPr>
            </a:lvl1pPr>
          </a:lstStyle>
          <a:p>
            <a:pPr rtl="0"/>
            <a:r>
              <a:rPr lang="it-IT"/>
              <a:t>Fare clic per inserire il titolo</a:t>
            </a:r>
          </a:p>
        </p:txBody>
      </p:sp>
    </p:spTree>
    <p:extLst>
      <p:ext uri="{BB962C8B-B14F-4D97-AF65-F5344CB8AC3E}">
        <p14:creationId xmlns:p14="http://schemas.microsoft.com/office/powerpoint/2010/main" val="1737129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sezione">
    <p:bg>
      <p:bgPr>
        <a:solidFill>
          <a:schemeClr val="accent5">
            <a:alpha val="10000"/>
          </a:schemeClr>
        </a:solidFill>
        <a:effectLst/>
      </p:bgPr>
    </p:bg>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ECC6C658-B6F5-98D2-4D95-EA3030D6F090}"/>
              </a:ext>
              <a:ext uri="{C183D7F6-B498-43B3-948B-1728B52AA6E4}">
                <adec:decorative xmlns:adec="http://schemas.microsoft.com/office/drawing/2017/decorative" val="1"/>
              </a:ext>
            </a:extLst>
          </p:cNvPr>
          <p:cNvSpPr/>
          <p:nvPr userDrawn="1"/>
        </p:nvSpPr>
        <p:spPr>
          <a:xfrm>
            <a:off x="-20322" y="-7084"/>
            <a:ext cx="12212321"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 name="Titolo 1">
            <a:extLst>
              <a:ext uri="{FF2B5EF4-FFF2-40B4-BE49-F238E27FC236}">
                <a16:creationId xmlns:a16="http://schemas.microsoft.com/office/drawing/2014/main" id="{B39AED10-F37C-48B3-A407-EDC6878C712E}"/>
              </a:ext>
            </a:extLst>
          </p:cNvPr>
          <p:cNvSpPr>
            <a:spLocks noGrp="1"/>
          </p:cNvSpPr>
          <p:nvPr>
            <p:ph type="title" hasCustomPrompt="1"/>
          </p:nvPr>
        </p:nvSpPr>
        <p:spPr>
          <a:xfrm>
            <a:off x="1250065" y="2372810"/>
            <a:ext cx="4352081" cy="2129742"/>
          </a:xfrm>
          <a:prstGeom prst="rect">
            <a:avLst/>
          </a:prstGeom>
          <a:ln w="28575">
            <a:solidFill>
              <a:schemeClr val="accent4">
                <a:lumMod val="50000"/>
              </a:schemeClr>
            </a:solidFill>
          </a:ln>
        </p:spPr>
        <p:txBody>
          <a:bodyPr rtlCol="0" anchor="ctr"/>
          <a:lstStyle>
            <a:lvl1pPr algn="ctr">
              <a:defRPr lang="it-IT" sz="2400" cap="all" spc="100" baseline="0">
                <a:solidFill>
                  <a:schemeClr val="accent4">
                    <a:lumMod val="50000"/>
                  </a:schemeClr>
                </a:solidFill>
              </a:defRPr>
            </a:lvl1pPr>
          </a:lstStyle>
          <a:p>
            <a:pPr rtl="0"/>
            <a:r>
              <a:rPr lang="it-IT"/>
              <a:t>Aggiungi il titolo</a:t>
            </a:r>
          </a:p>
        </p:txBody>
      </p:sp>
      <p:sp>
        <p:nvSpPr>
          <p:cNvPr id="9" name="Segnaposto immagine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6789480" y="0"/>
            <a:ext cx="5394960" cy="6858000"/>
          </a:xfrm>
          <a:prstGeom prst="rect">
            <a:avLst/>
          </a:prstGeom>
        </p:spPr>
        <p:txBody>
          <a:bodyPr rtlCol="0"/>
          <a:lstStyle>
            <a:lvl1pPr marL="0" indent="0" algn="ctr">
              <a:buNone/>
              <a:defRPr lang="it-IT"/>
            </a:lvl1pPr>
          </a:lstStyle>
          <a:p>
            <a:pPr rtl="0"/>
            <a:r>
              <a:rPr lang="it-IT"/>
              <a:t>Fai clic per aggiungere una foto</a:t>
            </a:r>
          </a:p>
        </p:txBody>
      </p:sp>
      <p:sp>
        <p:nvSpPr>
          <p:cNvPr id="15" name="Segnaposto data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rtlCol="0"/>
          <a:lstStyle>
            <a:lvl1pPr>
              <a:defRPr lang="it-IT"/>
            </a:lvl1pPr>
          </a:lstStyle>
          <a:p>
            <a:pPr rtl="0"/>
            <a:r>
              <a:rPr lang="it-IT"/>
              <a:t>20XX</a:t>
            </a:r>
          </a:p>
        </p:txBody>
      </p:sp>
      <p:sp>
        <p:nvSpPr>
          <p:cNvPr id="12" name="Segnaposto piè di pagina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lang="it-IT" sz="1200" b="1" i="0" cap="all" spc="100" baseline="0">
                <a:solidFill>
                  <a:schemeClr val="bg1"/>
                </a:solidFill>
                <a:effectLst>
                  <a:outerShdw blurRad="38100" dist="38100" dir="2700000" algn="tl">
                    <a:srgbClr val="000000">
                      <a:alpha val="43137"/>
                    </a:srgbClr>
                  </a:outerShdw>
                </a:effectLst>
                <a:latin typeface="+mj-lt"/>
              </a:defRPr>
            </a:lvl1pPr>
          </a:lstStyle>
          <a:p>
            <a:pPr rtl="0"/>
            <a:r>
              <a:rPr lang="it-IT"/>
              <a:t>Presentazione</a:t>
            </a:r>
          </a:p>
        </p:txBody>
      </p:sp>
      <p:sp>
        <p:nvSpPr>
          <p:cNvPr id="13" name="Segnaposto numero diapositiva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lang="it-IT" sz="1200" spc="100" baseline="0">
                <a:solidFill>
                  <a:schemeClr val="bg1"/>
                </a:solidFill>
                <a:effectLst>
                  <a:outerShdw blurRad="38100" dist="38100" dir="2700000" algn="tl">
                    <a:srgbClr val="000000">
                      <a:alpha val="43137"/>
                    </a:srgbClr>
                  </a:outerShdw>
                </a:effectLst>
              </a:defRPr>
            </a:lvl1pPr>
          </a:lstStyle>
          <a:p>
            <a:pPr rtl="0"/>
            <a:fld id="{EA87306C-81BA-4795-A5CA-9392456A8C1E}" type="slidenum">
              <a:rPr lang="it-IT" smtClean="0"/>
              <a:pPr rtl="0"/>
              <a:t>‹N›</a:t>
            </a:fld>
            <a:endParaRPr lang="it-IT" dirty="0"/>
          </a:p>
        </p:txBody>
      </p:sp>
    </p:spTree>
    <p:extLst>
      <p:ext uri="{BB962C8B-B14F-4D97-AF65-F5344CB8AC3E}">
        <p14:creationId xmlns:p14="http://schemas.microsoft.com/office/powerpoint/2010/main" val="26713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blema">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0C3FAF69-7EBE-817B-DCEA-4A1595820E3E}"/>
              </a:ext>
              <a:ext uri="{C183D7F6-B498-43B3-948B-1728B52AA6E4}">
                <adec:decorative xmlns:adec="http://schemas.microsoft.com/office/drawing/2017/decorative" val="1"/>
              </a:ext>
            </a:extLst>
          </p:cNvPr>
          <p:cNvSpPr/>
          <p:nvPr userDrawn="1"/>
        </p:nvSpPr>
        <p:spPr>
          <a:xfrm>
            <a:off x="-1" y="-7515"/>
            <a:ext cx="4661648" cy="6871651"/>
          </a:xfrm>
          <a:prstGeom prst="rect">
            <a:avLst/>
          </a:prstGeom>
          <a:solidFill>
            <a:srgbClr val="4769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 name="Titolo 1">
            <a:extLst>
              <a:ext uri="{FF2B5EF4-FFF2-40B4-BE49-F238E27FC236}">
                <a16:creationId xmlns:a16="http://schemas.microsoft.com/office/drawing/2014/main" id="{C720FC4D-FDE2-42C3-B907-27B071B649CC}"/>
              </a:ext>
            </a:extLst>
          </p:cNvPr>
          <p:cNvSpPr>
            <a:spLocks noGrp="1"/>
          </p:cNvSpPr>
          <p:nvPr>
            <p:ph type="title" hasCustomPrompt="1"/>
          </p:nvPr>
        </p:nvSpPr>
        <p:spPr>
          <a:xfrm>
            <a:off x="636608" y="804862"/>
            <a:ext cx="3401992" cy="5121375"/>
          </a:xfrm>
          <a:prstGeom prst="rect">
            <a:avLst/>
          </a:prstGeom>
          <a:ln w="28575">
            <a:noFill/>
          </a:ln>
        </p:spPr>
        <p:txBody>
          <a:bodyPr rtlCol="0" anchor="ctr"/>
          <a:lstStyle>
            <a:lvl1pPr algn="ctr">
              <a:defRPr lang="it-IT" sz="2400" cap="all" spc="100" baseline="0">
                <a:solidFill>
                  <a:schemeClr val="bg1"/>
                </a:solidFill>
              </a:defRPr>
            </a:lvl1pPr>
          </a:lstStyle>
          <a:p>
            <a:pPr rtl="0"/>
            <a:r>
              <a:rPr lang="it-IT"/>
              <a:t>Titolo</a:t>
            </a:r>
          </a:p>
        </p:txBody>
      </p:sp>
      <p:sp>
        <p:nvSpPr>
          <p:cNvPr id="6" name="Segnaposto contenuto 5">
            <a:extLst>
              <a:ext uri="{FF2B5EF4-FFF2-40B4-BE49-F238E27FC236}">
                <a16:creationId xmlns:a16="http://schemas.microsoft.com/office/drawing/2014/main" id="{6F4F9403-8AE5-DF79-EFCF-E99EABB83417}"/>
              </a:ext>
            </a:extLst>
          </p:cNvPr>
          <p:cNvSpPr>
            <a:spLocks noGrp="1"/>
          </p:cNvSpPr>
          <p:nvPr>
            <p:ph sz="quarter" idx="10" hasCustomPrompt="1"/>
          </p:nvPr>
        </p:nvSpPr>
        <p:spPr>
          <a:xfrm>
            <a:off x="5579338" y="804863"/>
            <a:ext cx="5716587" cy="5248276"/>
          </a:xfrm>
          <a:prstGeom prst="rect">
            <a:avLst/>
          </a:prstGeom>
        </p:spPr>
        <p:txBody>
          <a:bodyPr rtlCol="0" anchor="ctr"/>
          <a:lstStyle>
            <a:lvl1pPr marL="283464" indent="-283464">
              <a:lnSpc>
                <a:spcPct val="125000"/>
              </a:lnSpc>
              <a:spcBef>
                <a:spcPts val="0"/>
              </a:spcBef>
              <a:spcAft>
                <a:spcPts val="600"/>
              </a:spcAft>
              <a:defRPr lang="it-IT" sz="1800"/>
            </a:lvl1pPr>
            <a:lvl2pPr marL="731520" indent="-283464">
              <a:lnSpc>
                <a:spcPct val="125000"/>
              </a:lnSpc>
              <a:spcBef>
                <a:spcPts val="0"/>
              </a:spcBef>
              <a:spcAft>
                <a:spcPts val="600"/>
              </a:spcAft>
              <a:defRPr lang="it-IT" sz="1800"/>
            </a:lvl2pPr>
            <a:lvl3pPr marL="1097280" indent="-283464">
              <a:lnSpc>
                <a:spcPct val="125000"/>
              </a:lnSpc>
              <a:spcBef>
                <a:spcPts val="0"/>
              </a:spcBef>
              <a:spcAft>
                <a:spcPts val="600"/>
              </a:spcAft>
              <a:defRPr lang="it-IT" sz="1800"/>
            </a:lvl3pPr>
            <a:lvl4pPr marL="1463040" indent="-283464">
              <a:lnSpc>
                <a:spcPct val="125000"/>
              </a:lnSpc>
              <a:spcBef>
                <a:spcPts val="0"/>
              </a:spcBef>
              <a:spcAft>
                <a:spcPts val="600"/>
              </a:spcAft>
              <a:defRPr lang="it-IT" sz="1800"/>
            </a:lvl4pPr>
            <a:lvl5pPr marL="1828800" indent="-283464">
              <a:lnSpc>
                <a:spcPct val="125000"/>
              </a:lnSpc>
              <a:spcBef>
                <a:spcPts val="0"/>
              </a:spcBef>
              <a:spcAft>
                <a:spcPts val="600"/>
              </a:spcAft>
              <a:defRPr lang="it-IT" sz="18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6" name="Segnaposto data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it-IT" sz="1200" spc="100" baseline="0">
                <a:solidFill>
                  <a:schemeClr val="bg2">
                    <a:lumMod val="50000"/>
                  </a:schemeClr>
                </a:solidFill>
              </a:defRPr>
            </a:lvl1pPr>
          </a:lstStyle>
          <a:p>
            <a:pPr rtl="0"/>
            <a:r>
              <a:rPr lang="it-IT"/>
              <a:t>20XX</a:t>
            </a:r>
          </a:p>
        </p:txBody>
      </p:sp>
      <p:sp>
        <p:nvSpPr>
          <p:cNvPr id="17" name="Segnaposto piè di pagina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it-IT" sz="1200" b="1" i="0" cap="all" spc="100" baseline="0">
                <a:solidFill>
                  <a:schemeClr val="bg2">
                    <a:lumMod val="50000"/>
                  </a:schemeClr>
                </a:solidFill>
                <a:latin typeface="+mj-lt"/>
              </a:defRPr>
            </a:lvl1pPr>
          </a:lstStyle>
          <a:p>
            <a:pPr rtl="0"/>
            <a:r>
              <a:rPr lang="it-IT"/>
              <a:t>Presentazione</a:t>
            </a:r>
          </a:p>
        </p:txBody>
      </p:sp>
      <p:sp>
        <p:nvSpPr>
          <p:cNvPr id="18" name="Segnaposto numero diapositiva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it-IT" sz="1200" spc="100" baseline="0">
                <a:solidFill>
                  <a:schemeClr val="bg2">
                    <a:lumMod val="50000"/>
                  </a:schemeClr>
                </a:solidFill>
              </a:defRPr>
            </a:lvl1pPr>
          </a:lstStyle>
          <a:p>
            <a:pPr rtl="0"/>
            <a:fld id="{EA87306C-81BA-4795-A5CA-9392456A8C1E}" type="slidenum">
              <a:rPr lang="it-IT" smtClean="0"/>
              <a:pPr rtl="0"/>
              <a:t>‹N›</a:t>
            </a:fld>
            <a:endParaRPr lang="it-IT" dirty="0"/>
          </a:p>
        </p:txBody>
      </p:sp>
    </p:spTree>
    <p:extLst>
      <p:ext uri="{BB962C8B-B14F-4D97-AF65-F5344CB8AC3E}">
        <p14:creationId xmlns:p14="http://schemas.microsoft.com/office/powerpoint/2010/main" val="347649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e immagine">
    <p:bg>
      <p:bgPr>
        <a:solidFill>
          <a:schemeClr val="accent5">
            <a:alpha val="1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9AED10-F37C-48B3-A407-EDC6878C712E}"/>
              </a:ext>
            </a:extLst>
          </p:cNvPr>
          <p:cNvSpPr>
            <a:spLocks noGrp="1"/>
          </p:cNvSpPr>
          <p:nvPr>
            <p:ph type="title" hasCustomPrompt="1"/>
          </p:nvPr>
        </p:nvSpPr>
        <p:spPr>
          <a:xfrm>
            <a:off x="6647727" y="2060294"/>
            <a:ext cx="4359795" cy="2141316"/>
          </a:xfrm>
          <a:prstGeom prst="rect">
            <a:avLst/>
          </a:prstGeom>
          <a:ln w="28575">
            <a:solidFill>
              <a:schemeClr val="accent4">
                <a:lumMod val="50000"/>
              </a:schemeClr>
            </a:solidFill>
          </a:ln>
        </p:spPr>
        <p:txBody>
          <a:bodyPr rtlCol="0" anchor="ctr"/>
          <a:lstStyle>
            <a:lvl1pPr algn="ctr">
              <a:defRPr lang="it-IT" sz="2400" cap="all" spc="100" baseline="0">
                <a:solidFill>
                  <a:schemeClr val="accent4">
                    <a:lumMod val="50000"/>
                  </a:schemeClr>
                </a:solidFill>
              </a:defRPr>
            </a:lvl1pPr>
          </a:lstStyle>
          <a:p>
            <a:pPr rtl="0"/>
            <a:r>
              <a:rPr lang="it-IT"/>
              <a:t>Inserire il titolo</a:t>
            </a:r>
          </a:p>
        </p:txBody>
      </p:sp>
      <p:sp>
        <p:nvSpPr>
          <p:cNvPr id="9" name="Segnaposto immagine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0" y="-9009"/>
            <a:ext cx="5521124" cy="6878584"/>
          </a:xfrm>
          <a:prstGeom prst="rect">
            <a:avLst/>
          </a:prstGeom>
        </p:spPr>
        <p:txBody>
          <a:bodyPr rtlCol="0"/>
          <a:lstStyle>
            <a:lvl1pPr marL="0" indent="0" algn="ctr">
              <a:buNone/>
              <a:defRPr lang="it-IT"/>
            </a:lvl1pPr>
          </a:lstStyle>
          <a:p>
            <a:pPr rtl="0"/>
            <a:r>
              <a:rPr lang="it-IT"/>
              <a:t>Fai clic per aggiungere una foto</a:t>
            </a:r>
          </a:p>
        </p:txBody>
      </p:sp>
      <p:sp>
        <p:nvSpPr>
          <p:cNvPr id="7" name="Segnaposto testo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6670878" y="4550199"/>
            <a:ext cx="4359795" cy="1790164"/>
          </a:xfrm>
          <a:prstGeom prst="rect">
            <a:avLst/>
          </a:prstGeom>
        </p:spPr>
        <p:txBody>
          <a:bodyPr rtlCol="0" anchor="t"/>
          <a:lstStyle>
            <a:lvl1pPr marL="0" indent="0" algn="ctr">
              <a:lnSpc>
                <a:spcPct val="80000"/>
              </a:lnSpc>
              <a:spcBef>
                <a:spcPts val="0"/>
              </a:spcBef>
              <a:buNone/>
              <a:defRPr lang="it-IT" sz="1800" b="1" cap="all" spc="100" baseline="0">
                <a:solidFill>
                  <a:schemeClr val="accent4">
                    <a:lumMod val="50000"/>
                  </a:schemeClr>
                </a:solidFill>
                <a:latin typeface="+mn-lt"/>
              </a:defRPr>
            </a:lvl1pPr>
          </a:lstStyle>
          <a:p>
            <a:pPr lvl="0" rtl="0"/>
            <a:r>
              <a:rPr lang="it-IT"/>
              <a:t>Fare clic per inserire il testo</a:t>
            </a:r>
          </a:p>
        </p:txBody>
      </p:sp>
      <p:sp>
        <p:nvSpPr>
          <p:cNvPr id="15" name="Segnaposto data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rtlCol="0"/>
          <a:lstStyle>
            <a:lvl1pPr>
              <a:defRPr lang="it-IT"/>
            </a:lvl1pPr>
          </a:lstStyle>
          <a:p>
            <a:pPr rtl="0"/>
            <a:r>
              <a:rPr lang="it-IT"/>
              <a:t>20XX</a:t>
            </a:r>
          </a:p>
        </p:txBody>
      </p:sp>
      <p:sp>
        <p:nvSpPr>
          <p:cNvPr id="12" name="Segnaposto piè di pagina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lang="it-IT" sz="1200" b="1" i="0" cap="all" spc="100" baseline="0">
                <a:solidFill>
                  <a:schemeClr val="bg1"/>
                </a:solidFill>
                <a:effectLst>
                  <a:outerShdw blurRad="38100" dist="38100" dir="2700000" algn="tl">
                    <a:srgbClr val="000000">
                      <a:alpha val="43137"/>
                    </a:srgbClr>
                  </a:outerShdw>
                </a:effectLst>
                <a:latin typeface="+mj-lt"/>
              </a:defRPr>
            </a:lvl1pPr>
          </a:lstStyle>
          <a:p>
            <a:pPr rtl="0"/>
            <a:r>
              <a:rPr lang="it-IT"/>
              <a:t>Presentazione</a:t>
            </a:r>
          </a:p>
        </p:txBody>
      </p:sp>
      <p:sp>
        <p:nvSpPr>
          <p:cNvPr id="13" name="Segnaposto numero diapositiva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lang="it-IT" sz="1200" spc="100" baseline="0">
                <a:solidFill>
                  <a:schemeClr val="bg1"/>
                </a:solidFill>
                <a:effectLst>
                  <a:outerShdw blurRad="38100" dist="38100" dir="2700000" algn="tl">
                    <a:srgbClr val="000000">
                      <a:alpha val="43137"/>
                    </a:srgbClr>
                  </a:outerShdw>
                </a:effectLst>
              </a:defRPr>
            </a:lvl1pPr>
          </a:lstStyle>
          <a:p>
            <a:pPr rtl="0"/>
            <a:fld id="{EA87306C-81BA-4795-A5CA-9392456A8C1E}" type="slidenum">
              <a:rPr lang="it-IT" smtClean="0"/>
              <a:pPr rtl="0"/>
              <a:t>‹N›</a:t>
            </a:fld>
            <a:endParaRPr lang="it-IT" dirty="0"/>
          </a:p>
        </p:txBody>
      </p:sp>
    </p:spTree>
    <p:extLst>
      <p:ext uri="{BB962C8B-B14F-4D97-AF65-F5344CB8AC3E}">
        <p14:creationId xmlns:p14="http://schemas.microsoft.com/office/powerpoint/2010/main" val="2001912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lu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706056"/>
            <a:ext cx="6323957" cy="1088020"/>
          </a:xfrm>
          <a:prstGeom prst="rect">
            <a:avLst/>
          </a:prstGeom>
          <a:ln w="28575">
            <a:solidFill>
              <a:schemeClr val="accent2"/>
            </a:solidFill>
          </a:ln>
        </p:spPr>
        <p:txBody>
          <a:bodyPr rtlCol="0" anchor="ctr"/>
          <a:lstStyle>
            <a:lvl1pPr algn="ctr">
              <a:defRPr lang="it-IT" sz="2400" cap="all" spc="100" baseline="0">
                <a:solidFill>
                  <a:schemeClr val="accent2"/>
                </a:solidFill>
              </a:defRPr>
            </a:lvl1pPr>
          </a:lstStyle>
          <a:p>
            <a:pPr rtl="0"/>
            <a:r>
              <a:rPr lang="it-IT"/>
              <a:t>Titolo</a:t>
            </a:r>
          </a:p>
        </p:txBody>
      </p:sp>
      <p:sp>
        <p:nvSpPr>
          <p:cNvPr id="9" name="Segnaposto immagine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rtlCol="0"/>
          <a:lstStyle>
            <a:lvl1pPr marL="0" indent="0" algn="ctr">
              <a:buNone/>
              <a:defRPr lang="it-IT" sz="2000"/>
            </a:lvl1pPr>
          </a:lstStyle>
          <a:p>
            <a:pPr rtl="0"/>
            <a:r>
              <a:rPr lang="it-IT"/>
              <a:t>Fai clic per aggiungere una foto</a:t>
            </a:r>
          </a:p>
        </p:txBody>
      </p:sp>
      <p:sp>
        <p:nvSpPr>
          <p:cNvPr id="6" name="Segnaposto contenuto 5">
            <a:extLst>
              <a:ext uri="{FF2B5EF4-FFF2-40B4-BE49-F238E27FC236}">
                <a16:creationId xmlns:a16="http://schemas.microsoft.com/office/drawing/2014/main" id="{3BC3273F-AE8F-21E6-A06E-52686D65496D}"/>
              </a:ext>
            </a:extLst>
          </p:cNvPr>
          <p:cNvSpPr>
            <a:spLocks noGrp="1"/>
          </p:cNvSpPr>
          <p:nvPr>
            <p:ph sz="quarter" idx="11" hasCustomPrompt="1"/>
          </p:nvPr>
        </p:nvSpPr>
        <p:spPr>
          <a:xfrm>
            <a:off x="5135563" y="2291786"/>
            <a:ext cx="3017837" cy="3967224"/>
          </a:xfrm>
          <a:prstGeom prst="rect">
            <a:avLst/>
          </a:prstGeom>
        </p:spPr>
        <p:txBody>
          <a:bodyPr rtlCol="0"/>
          <a:lstStyle>
            <a:lvl1pPr marL="0" indent="0">
              <a:lnSpc>
                <a:spcPct val="125000"/>
              </a:lnSpc>
              <a:spcBef>
                <a:spcPts val="0"/>
              </a:spcBef>
              <a:spcAft>
                <a:spcPts val="600"/>
              </a:spcAft>
              <a:buNone/>
              <a:defRPr lang="it-IT" sz="1800" spc="100" baseline="0"/>
            </a:lvl1pPr>
            <a:lvl2pPr marL="283464" indent="-283464">
              <a:lnSpc>
                <a:spcPct val="125000"/>
              </a:lnSpc>
              <a:spcBef>
                <a:spcPts val="0"/>
              </a:spcBef>
              <a:spcAft>
                <a:spcPts val="600"/>
              </a:spcAft>
              <a:defRPr lang="it-IT" sz="1800" spc="100" baseline="0"/>
            </a:lvl2pPr>
            <a:lvl3pPr marL="685800" indent="-283464">
              <a:lnSpc>
                <a:spcPct val="125000"/>
              </a:lnSpc>
              <a:spcBef>
                <a:spcPts val="0"/>
              </a:spcBef>
              <a:spcAft>
                <a:spcPts val="600"/>
              </a:spcAft>
              <a:defRPr lang="it-IT" sz="1800" spc="100" baseline="0"/>
            </a:lvl3pPr>
            <a:lvl4pPr marL="1143000" indent="-283464">
              <a:lnSpc>
                <a:spcPct val="125000"/>
              </a:lnSpc>
              <a:spcBef>
                <a:spcPts val="0"/>
              </a:spcBef>
              <a:spcAft>
                <a:spcPts val="600"/>
              </a:spcAft>
              <a:defRPr lang="it-IT" sz="1800" spc="100" baseline="0"/>
            </a:lvl4pPr>
            <a:lvl5pPr marL="1600200" indent="-283464">
              <a:lnSpc>
                <a:spcPct val="125000"/>
              </a:lnSpc>
              <a:spcBef>
                <a:spcPts val="0"/>
              </a:spcBef>
              <a:spcAft>
                <a:spcPts val="600"/>
              </a:spcAft>
              <a:defRPr lang="it-IT" sz="1800" spc="100" baseline="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7" name="Segnaposto contenuto 5">
            <a:extLst>
              <a:ext uri="{FF2B5EF4-FFF2-40B4-BE49-F238E27FC236}">
                <a16:creationId xmlns:a16="http://schemas.microsoft.com/office/drawing/2014/main" id="{A011C768-FB8E-F917-0CF9-C9B7DA4CAA62}"/>
              </a:ext>
            </a:extLst>
          </p:cNvPr>
          <p:cNvSpPr>
            <a:spLocks noGrp="1"/>
          </p:cNvSpPr>
          <p:nvPr>
            <p:ph sz="quarter" idx="12" hasCustomPrompt="1"/>
          </p:nvPr>
        </p:nvSpPr>
        <p:spPr>
          <a:xfrm>
            <a:off x="8473281" y="2294680"/>
            <a:ext cx="3136127" cy="3967224"/>
          </a:xfrm>
          <a:prstGeom prst="rect">
            <a:avLst/>
          </a:prstGeom>
        </p:spPr>
        <p:txBody>
          <a:bodyPr rtlCol="0"/>
          <a:lstStyle>
            <a:lvl1pPr marL="0" indent="0">
              <a:lnSpc>
                <a:spcPct val="125000"/>
              </a:lnSpc>
              <a:spcBef>
                <a:spcPts val="0"/>
              </a:spcBef>
              <a:spcAft>
                <a:spcPts val="600"/>
              </a:spcAft>
              <a:buNone/>
              <a:defRPr lang="it-IT" sz="1800" spc="100" baseline="0"/>
            </a:lvl1pPr>
            <a:lvl2pPr marL="283464" indent="-283464">
              <a:lnSpc>
                <a:spcPct val="125000"/>
              </a:lnSpc>
              <a:spcBef>
                <a:spcPts val="0"/>
              </a:spcBef>
              <a:spcAft>
                <a:spcPts val="600"/>
              </a:spcAft>
              <a:defRPr lang="it-IT" sz="1800" spc="100" baseline="0"/>
            </a:lvl2pPr>
            <a:lvl3pPr marL="685800" indent="-283464">
              <a:lnSpc>
                <a:spcPct val="125000"/>
              </a:lnSpc>
              <a:spcBef>
                <a:spcPts val="0"/>
              </a:spcBef>
              <a:spcAft>
                <a:spcPts val="600"/>
              </a:spcAft>
              <a:defRPr lang="it-IT" sz="1800" spc="100" baseline="0"/>
            </a:lvl3pPr>
            <a:lvl4pPr marL="1143000" indent="-283464">
              <a:lnSpc>
                <a:spcPct val="125000"/>
              </a:lnSpc>
              <a:spcBef>
                <a:spcPts val="0"/>
              </a:spcBef>
              <a:spcAft>
                <a:spcPts val="600"/>
              </a:spcAft>
              <a:defRPr lang="it-IT" sz="1800" spc="100" baseline="0"/>
            </a:lvl4pPr>
            <a:lvl5pPr marL="1600200" indent="-283464">
              <a:lnSpc>
                <a:spcPct val="125000"/>
              </a:lnSpc>
              <a:spcBef>
                <a:spcPts val="0"/>
              </a:spcBef>
              <a:spcAft>
                <a:spcPts val="600"/>
              </a:spcAft>
              <a:defRPr lang="it-IT" sz="1800" spc="100" baseline="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30" name="Segnaposto data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it-IT" sz="1200" spc="100" baseline="0">
                <a:solidFill>
                  <a:schemeClr val="bg1"/>
                </a:solidFill>
                <a:effectLst>
                  <a:outerShdw blurRad="38100" dist="38100" dir="2700000" algn="tl">
                    <a:srgbClr val="000000">
                      <a:alpha val="43137"/>
                    </a:srgbClr>
                  </a:outerShdw>
                </a:effectLst>
              </a:defRPr>
            </a:lvl1pPr>
          </a:lstStyle>
          <a:p>
            <a:pPr rtl="0"/>
            <a:r>
              <a:rPr lang="it-IT"/>
              <a:t>20XX</a:t>
            </a:r>
          </a:p>
        </p:txBody>
      </p:sp>
      <p:sp>
        <p:nvSpPr>
          <p:cNvPr id="31" name="Segnaposto piè di pagina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it-IT" sz="1200" b="1" i="0" cap="all" spc="100" baseline="0">
                <a:solidFill>
                  <a:schemeClr val="bg2">
                    <a:lumMod val="50000"/>
                  </a:schemeClr>
                </a:solidFill>
                <a:latin typeface="+mj-lt"/>
              </a:defRPr>
            </a:lvl1pPr>
          </a:lstStyle>
          <a:p>
            <a:pPr rtl="0"/>
            <a:r>
              <a:rPr lang="it-IT"/>
              <a:t>Presentazione</a:t>
            </a:r>
          </a:p>
        </p:txBody>
      </p:sp>
      <p:sp>
        <p:nvSpPr>
          <p:cNvPr id="32" name="Segnaposto numero diapositiva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it-IT" sz="1200" spc="100" baseline="0">
                <a:solidFill>
                  <a:schemeClr val="bg2">
                    <a:lumMod val="50000"/>
                  </a:schemeClr>
                </a:solidFill>
              </a:defRPr>
            </a:lvl1pPr>
          </a:lstStyle>
          <a:p>
            <a:pPr rtl="0"/>
            <a:fld id="{EA87306C-81BA-4795-A5CA-9392456A8C1E}" type="slidenum">
              <a:rPr lang="it-IT" smtClean="0"/>
              <a:pPr rtl="0"/>
              <a:t>‹N›</a:t>
            </a:fld>
            <a:endParaRPr lang="it-IT" dirty="0"/>
          </a:p>
        </p:txBody>
      </p:sp>
    </p:spTree>
    <p:extLst>
      <p:ext uri="{BB962C8B-B14F-4D97-AF65-F5344CB8AC3E}">
        <p14:creationId xmlns:p14="http://schemas.microsoft.com/office/powerpoint/2010/main" val="1031209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a del prodott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D970D0-182D-96E3-04B5-5D634F9C4F08}"/>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 name="Titolo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226143"/>
            <a:ext cx="10515600" cy="1229033"/>
          </a:xfrm>
          <a:prstGeom prst="rect">
            <a:avLst/>
          </a:prstGeom>
        </p:spPr>
        <p:txBody>
          <a:bodyPr rtlCol="0" anchor="b"/>
          <a:lstStyle>
            <a:lvl1pPr algn="ctr">
              <a:defRPr lang="it-IT" sz="2400" cap="all" spc="100" baseline="0">
                <a:solidFill>
                  <a:schemeClr val="tx2">
                    <a:lumMod val="75000"/>
                  </a:schemeClr>
                </a:solidFill>
              </a:defRPr>
            </a:lvl1pPr>
          </a:lstStyle>
          <a:p>
            <a:pPr rtl="0"/>
            <a:r>
              <a:rPr lang="it-IT"/>
              <a:t>Fare clic per inserire il titolo</a:t>
            </a:r>
          </a:p>
        </p:txBody>
      </p:sp>
      <p:sp>
        <p:nvSpPr>
          <p:cNvPr id="8" name="Segnaposto contenuto 7">
            <a:extLst>
              <a:ext uri="{FF2B5EF4-FFF2-40B4-BE49-F238E27FC236}">
                <a16:creationId xmlns:a16="http://schemas.microsoft.com/office/drawing/2014/main" id="{9E453354-6167-7227-F443-F984688CC493}"/>
              </a:ext>
            </a:extLst>
          </p:cNvPr>
          <p:cNvSpPr>
            <a:spLocks noGrp="1"/>
          </p:cNvSpPr>
          <p:nvPr>
            <p:ph sz="quarter" idx="10" hasCustomPrompt="1"/>
          </p:nvPr>
        </p:nvSpPr>
        <p:spPr>
          <a:xfrm>
            <a:off x="849775" y="2858625"/>
            <a:ext cx="3941763" cy="3338513"/>
          </a:xfrm>
          <a:prstGeom prst="rect">
            <a:avLst/>
          </a:prstGeom>
        </p:spPr>
        <p:txBody>
          <a:bodyPr rtlCol="0"/>
          <a:lstStyle>
            <a:lvl1pPr marL="347472" indent="-347472">
              <a:lnSpc>
                <a:spcPct val="125000"/>
              </a:lnSpc>
              <a:spcBef>
                <a:spcPts val="0"/>
              </a:spcBef>
              <a:spcAft>
                <a:spcPts val="600"/>
              </a:spcAft>
              <a:buFont typeface="+mj-lt"/>
              <a:buAutoNum type="arabicPeriod"/>
              <a:defRPr lang="it-IT" sz="1800" spc="100" baseline="0"/>
            </a:lvl1pPr>
            <a:lvl2pPr marL="685800" indent="-347472">
              <a:lnSpc>
                <a:spcPct val="125000"/>
              </a:lnSpc>
              <a:spcBef>
                <a:spcPts val="0"/>
              </a:spcBef>
              <a:spcAft>
                <a:spcPts val="600"/>
              </a:spcAft>
              <a:buFont typeface="+mj-lt"/>
              <a:buAutoNum type="alphaLcPeriod"/>
              <a:defRPr lang="it-IT" sz="1600" spc="100" baseline="0"/>
            </a:lvl2pPr>
            <a:lvl3pPr marL="1143000" indent="-347472">
              <a:lnSpc>
                <a:spcPct val="125000"/>
              </a:lnSpc>
              <a:spcBef>
                <a:spcPts val="0"/>
              </a:spcBef>
              <a:spcAft>
                <a:spcPts val="600"/>
              </a:spcAft>
              <a:buFont typeface="+mj-lt"/>
              <a:buAutoNum type="arabicParenR"/>
              <a:defRPr lang="it-IT" sz="1400" spc="100" baseline="0"/>
            </a:lvl3pPr>
            <a:lvl4pPr marL="1600200" indent="-347472">
              <a:lnSpc>
                <a:spcPct val="125000"/>
              </a:lnSpc>
              <a:spcBef>
                <a:spcPts val="0"/>
              </a:spcBef>
              <a:spcAft>
                <a:spcPts val="600"/>
              </a:spcAft>
              <a:buFont typeface="+mj-lt"/>
              <a:buAutoNum type="alphaLcParenR"/>
              <a:defRPr lang="it-IT" sz="1200" spc="100" baseline="0"/>
            </a:lvl4pPr>
            <a:lvl5pPr marL="2057400" indent="-347472">
              <a:lnSpc>
                <a:spcPct val="125000"/>
              </a:lnSpc>
              <a:spcBef>
                <a:spcPts val="0"/>
              </a:spcBef>
              <a:spcAft>
                <a:spcPts val="600"/>
              </a:spcAft>
              <a:buFont typeface="+mj-lt"/>
              <a:buAutoNum type="romanLcPeriod"/>
              <a:defRPr lang="it-IT" sz="1200" spc="100" baseline="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9" name="Segnaposto contenuto 7">
            <a:extLst>
              <a:ext uri="{FF2B5EF4-FFF2-40B4-BE49-F238E27FC236}">
                <a16:creationId xmlns:a16="http://schemas.microsoft.com/office/drawing/2014/main" id="{DDA14B5C-C6A4-65FB-34DD-E1C0FF465FF7}"/>
              </a:ext>
            </a:extLst>
          </p:cNvPr>
          <p:cNvSpPr>
            <a:spLocks noGrp="1"/>
          </p:cNvSpPr>
          <p:nvPr>
            <p:ph sz="quarter" idx="11" hasCustomPrompt="1"/>
          </p:nvPr>
        </p:nvSpPr>
        <p:spPr>
          <a:xfrm>
            <a:off x="5342681" y="2858625"/>
            <a:ext cx="6011119" cy="3338513"/>
          </a:xfrm>
          <a:prstGeom prst="rect">
            <a:avLst/>
          </a:prstGeom>
        </p:spPr>
        <p:txBody>
          <a:bodyPr rtlCol="0"/>
          <a:lstStyle>
            <a:lvl1pPr marL="0" indent="0">
              <a:lnSpc>
                <a:spcPct val="125000"/>
              </a:lnSpc>
              <a:spcBef>
                <a:spcPts val="0"/>
              </a:spcBef>
              <a:spcAft>
                <a:spcPts val="600"/>
              </a:spcAft>
              <a:buFont typeface="+mj-lt"/>
              <a:buNone/>
              <a:defRPr lang="it-IT" sz="1800" spc="100" baseline="0"/>
            </a:lvl1pPr>
            <a:lvl2pPr marL="285750" indent="-285750">
              <a:lnSpc>
                <a:spcPct val="125000"/>
              </a:lnSpc>
              <a:spcBef>
                <a:spcPts val="0"/>
              </a:spcBef>
              <a:spcAft>
                <a:spcPts val="600"/>
              </a:spcAft>
              <a:buFont typeface="Arial" panose="020B0604020202020204" pitchFamily="34" charset="0"/>
              <a:buChar char="•"/>
              <a:defRPr lang="it-IT" sz="1800" spc="100" baseline="0"/>
            </a:lvl2pPr>
            <a:lvl3pPr marL="685800" indent="-285750">
              <a:lnSpc>
                <a:spcPct val="125000"/>
              </a:lnSpc>
              <a:spcBef>
                <a:spcPts val="0"/>
              </a:spcBef>
              <a:spcAft>
                <a:spcPts val="600"/>
              </a:spcAft>
              <a:buFont typeface="Arial" panose="020B0604020202020204" pitchFamily="34" charset="0"/>
              <a:buChar char="•"/>
              <a:defRPr lang="it-IT" sz="1800" spc="100" baseline="0"/>
            </a:lvl3pPr>
            <a:lvl4pPr marL="1143000" indent="-285750">
              <a:lnSpc>
                <a:spcPct val="125000"/>
              </a:lnSpc>
              <a:spcBef>
                <a:spcPts val="0"/>
              </a:spcBef>
              <a:spcAft>
                <a:spcPts val="600"/>
              </a:spcAft>
              <a:buFont typeface="Arial" panose="020B0604020202020204" pitchFamily="34" charset="0"/>
              <a:buChar char="•"/>
              <a:defRPr lang="it-IT" sz="1800" spc="100" baseline="0"/>
            </a:lvl4pPr>
            <a:lvl5pPr marL="1600200" indent="-285750">
              <a:lnSpc>
                <a:spcPct val="125000"/>
              </a:lnSpc>
              <a:spcBef>
                <a:spcPts val="0"/>
              </a:spcBef>
              <a:spcAft>
                <a:spcPts val="600"/>
              </a:spcAft>
              <a:buFont typeface="Arial" panose="020B0604020202020204" pitchFamily="34" charset="0"/>
              <a:buChar char="•"/>
              <a:defRPr lang="it-IT" sz="1800" spc="100" baseline="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0" name="Segnaposto data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it-IT" sz="1200" spc="100" baseline="0">
                <a:solidFill>
                  <a:schemeClr val="bg2">
                    <a:lumMod val="50000"/>
                  </a:schemeClr>
                </a:solidFill>
              </a:defRPr>
            </a:lvl1pPr>
          </a:lstStyle>
          <a:p>
            <a:pPr rtl="0"/>
            <a:r>
              <a:rPr lang="it-IT"/>
              <a:t>20XX</a:t>
            </a:r>
          </a:p>
        </p:txBody>
      </p:sp>
      <p:sp>
        <p:nvSpPr>
          <p:cNvPr id="41" name="Segnaposto piè di pagina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it-IT" sz="1200" b="1" i="0" cap="all" spc="100" baseline="0">
                <a:solidFill>
                  <a:schemeClr val="bg2">
                    <a:lumMod val="50000"/>
                  </a:schemeClr>
                </a:solidFill>
                <a:latin typeface="+mj-lt"/>
              </a:defRPr>
            </a:lvl1pPr>
          </a:lstStyle>
          <a:p>
            <a:pPr rtl="0"/>
            <a:r>
              <a:rPr lang="it-IT"/>
              <a:t>Presentazione</a:t>
            </a:r>
          </a:p>
        </p:txBody>
      </p:sp>
      <p:sp>
        <p:nvSpPr>
          <p:cNvPr id="42" name="Segnaposto numero diapositiva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it-IT" sz="1200" spc="100" baseline="0">
                <a:solidFill>
                  <a:schemeClr val="bg2">
                    <a:lumMod val="50000"/>
                  </a:schemeClr>
                </a:solidFill>
              </a:defRPr>
            </a:lvl1pPr>
          </a:lstStyle>
          <a:p>
            <a:pPr rtl="0"/>
            <a:fld id="{EA87306C-81BA-4795-A5CA-9392456A8C1E}" type="slidenum">
              <a:rPr lang="it-IT" smtClean="0"/>
              <a:pPr rtl="0"/>
              <a:t>‹N›</a:t>
            </a:fld>
            <a:endParaRPr lang="it-IT" dirty="0"/>
          </a:p>
        </p:txBody>
      </p:sp>
    </p:spTree>
    <p:extLst>
      <p:ext uri="{BB962C8B-B14F-4D97-AF65-F5344CB8AC3E}">
        <p14:creationId xmlns:p14="http://schemas.microsoft.com/office/powerpoint/2010/main" val="414765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i siamo">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DC1E109A-BBBE-498A-AC65-464AAF5710C4}"/>
              </a:ext>
            </a:extLst>
          </p:cNvPr>
          <p:cNvSpPr>
            <a:spLocks noGrp="1"/>
          </p:cNvSpPr>
          <p:nvPr>
            <p:ph type="title" hasCustomPrompt="1"/>
          </p:nvPr>
        </p:nvSpPr>
        <p:spPr>
          <a:xfrm>
            <a:off x="914400" y="766915"/>
            <a:ext cx="2782529" cy="2163098"/>
          </a:xfrm>
          <a:prstGeom prst="rect">
            <a:avLst/>
          </a:prstGeom>
          <a:ln w="28575">
            <a:solidFill>
              <a:schemeClr val="accent2"/>
            </a:solidFill>
          </a:ln>
        </p:spPr>
        <p:txBody>
          <a:bodyPr rtlCol="0" anchor="ctr"/>
          <a:lstStyle>
            <a:lvl1pPr algn="ctr">
              <a:lnSpc>
                <a:spcPct val="100000"/>
              </a:lnSpc>
              <a:defRPr lang="it-IT" sz="2400" cap="all" spc="100" baseline="0">
                <a:solidFill>
                  <a:schemeClr val="accent2"/>
                </a:solidFill>
              </a:defRPr>
            </a:lvl1pPr>
          </a:lstStyle>
          <a:p>
            <a:pPr rtl="0"/>
            <a:r>
              <a:rPr lang="it-IT"/>
              <a:t>titolo</a:t>
            </a:r>
          </a:p>
        </p:txBody>
      </p:sp>
      <p:sp>
        <p:nvSpPr>
          <p:cNvPr id="10" name="Segnaposto testo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864796" y="960385"/>
            <a:ext cx="6341212" cy="1969628"/>
          </a:xfrm>
          <a:prstGeom prst="rect">
            <a:avLst/>
          </a:prstGeom>
        </p:spPr>
        <p:txBody>
          <a:bodyPr rtlCol="0" anchor="t"/>
          <a:lstStyle>
            <a:lvl1pPr marL="0" indent="0" algn="l">
              <a:lnSpc>
                <a:spcPct val="125000"/>
              </a:lnSpc>
              <a:spcBef>
                <a:spcPts val="0"/>
              </a:spcBef>
              <a:spcAft>
                <a:spcPts val="600"/>
              </a:spcAft>
              <a:buNone/>
              <a:defRPr lang="it-IT" sz="1800" cap="none" spc="100" baseline="0">
                <a:solidFill>
                  <a:schemeClr val="tx1"/>
                </a:solidFill>
                <a:latin typeface="+mn-lt"/>
              </a:defRPr>
            </a:lvl1pPr>
          </a:lstStyle>
          <a:p>
            <a:pPr lvl="0" rtl="0"/>
            <a:r>
              <a:rPr lang="it-IT"/>
              <a:t>Fare clic per inserire il testo</a:t>
            </a:r>
          </a:p>
        </p:txBody>
      </p:sp>
      <p:sp>
        <p:nvSpPr>
          <p:cNvPr id="8" name="Segnaposto immagine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716594"/>
            <a:ext cx="12192000" cy="3141406"/>
          </a:xfrm>
          <a:prstGeom prst="rect">
            <a:avLst/>
          </a:prstGeom>
        </p:spPr>
        <p:txBody>
          <a:bodyPr rtlCol="0"/>
          <a:lstStyle>
            <a:lvl1pPr marL="0" indent="0" algn="ctr">
              <a:buNone/>
              <a:defRPr lang="it-IT"/>
            </a:lvl1pPr>
          </a:lstStyle>
          <a:p>
            <a:pPr rtl="0"/>
            <a:r>
              <a:rPr lang="it-IT"/>
              <a:t>Fai clic per aggiungere una foto</a:t>
            </a:r>
          </a:p>
        </p:txBody>
      </p:sp>
      <p:sp>
        <p:nvSpPr>
          <p:cNvPr id="11" name="Segnaposto data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it-IT" sz="1200" spc="100" baseline="0">
                <a:solidFill>
                  <a:schemeClr val="bg1"/>
                </a:solidFill>
                <a:effectLst>
                  <a:outerShdw blurRad="38100" dist="38100" dir="2700000" algn="tl">
                    <a:srgbClr val="000000">
                      <a:alpha val="43137"/>
                    </a:srgbClr>
                  </a:outerShdw>
                </a:effectLst>
              </a:defRPr>
            </a:lvl1pPr>
          </a:lstStyle>
          <a:p>
            <a:pPr rtl="0"/>
            <a:r>
              <a:rPr lang="it-IT"/>
              <a:t>20XX</a:t>
            </a:r>
          </a:p>
        </p:txBody>
      </p:sp>
      <p:sp>
        <p:nvSpPr>
          <p:cNvPr id="12" name="Segnaposto piè di pagina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it-IT" sz="1200" b="1" i="0" cap="all" spc="100" baseline="0">
                <a:solidFill>
                  <a:schemeClr val="bg1"/>
                </a:solidFill>
                <a:effectLst>
                  <a:outerShdw blurRad="38100" dist="38100" dir="2700000" algn="tl">
                    <a:srgbClr val="000000">
                      <a:alpha val="43137"/>
                    </a:srgbClr>
                  </a:outerShdw>
                </a:effectLst>
                <a:latin typeface="+mj-lt"/>
              </a:defRPr>
            </a:lvl1pPr>
          </a:lstStyle>
          <a:p>
            <a:pPr rtl="0"/>
            <a:r>
              <a:rPr lang="it-IT"/>
              <a:t>Presentazione</a:t>
            </a:r>
          </a:p>
        </p:txBody>
      </p:sp>
      <p:sp>
        <p:nvSpPr>
          <p:cNvPr id="13" name="Segnaposto numero diapositiva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it-IT" sz="1200" spc="100" baseline="0">
                <a:solidFill>
                  <a:schemeClr val="bg1"/>
                </a:solidFill>
                <a:effectLst>
                  <a:outerShdw blurRad="38100" dist="38100" dir="2700000" algn="tl">
                    <a:srgbClr val="000000">
                      <a:alpha val="43137"/>
                    </a:srgbClr>
                  </a:outerShdw>
                </a:effectLst>
              </a:defRPr>
            </a:lvl1pPr>
          </a:lstStyle>
          <a:p>
            <a:pPr rtl="0"/>
            <a:fld id="{EA87306C-81BA-4795-A5CA-9392456A8C1E}" type="slidenum">
              <a:rPr lang="it-IT" smtClean="0"/>
              <a:pPr rtl="0"/>
              <a:t>‹N›</a:t>
            </a:fld>
            <a:endParaRPr lang="it-IT" dirty="0"/>
          </a:p>
        </p:txBody>
      </p:sp>
    </p:spTree>
    <p:extLst>
      <p:ext uri="{BB962C8B-B14F-4D97-AF65-F5344CB8AC3E}">
        <p14:creationId xmlns:p14="http://schemas.microsoft.com/office/powerpoint/2010/main" val="169121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it-IT" sz="1200" spc="100" baseline="0">
                <a:solidFill>
                  <a:schemeClr val="bg2">
                    <a:lumMod val="50000"/>
                  </a:schemeClr>
                </a:solidFill>
              </a:defRPr>
            </a:lvl1pPr>
          </a:lstStyle>
          <a:p>
            <a:pPr rtl="0"/>
            <a:r>
              <a:rPr lang="it-IT"/>
              <a:t>20XX</a:t>
            </a:r>
          </a:p>
        </p:txBody>
      </p:sp>
      <p:sp>
        <p:nvSpPr>
          <p:cNvPr id="5" name="Segnaposto piè di pagina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it-IT" sz="1200" b="1" i="0" cap="all" spc="100" baseline="0">
                <a:solidFill>
                  <a:schemeClr val="bg2">
                    <a:lumMod val="50000"/>
                  </a:schemeClr>
                </a:solidFill>
                <a:latin typeface="+mj-lt"/>
              </a:defRPr>
            </a:lvl1pPr>
          </a:lstStyle>
          <a:p>
            <a:pPr rtl="0"/>
            <a:r>
              <a:rPr lang="it-IT"/>
              <a:t>Presentazione</a:t>
            </a:r>
          </a:p>
        </p:txBody>
      </p:sp>
      <p:sp>
        <p:nvSpPr>
          <p:cNvPr id="6" name="Segnaposto numero diapositiva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it-IT" sz="1200" spc="100" baseline="0">
                <a:solidFill>
                  <a:schemeClr val="bg2">
                    <a:lumMod val="50000"/>
                  </a:schemeClr>
                </a:solidFill>
              </a:defRPr>
            </a:lvl1pPr>
          </a:lstStyle>
          <a:p>
            <a:pPr rtl="0"/>
            <a:fld id="{EA87306C-81BA-4795-A5CA-9392456A8C1E}" type="slidenum">
              <a:rPr lang="it-IT" smtClean="0"/>
              <a:pPr rtl="0"/>
              <a:t>‹N›</a:t>
            </a:fld>
            <a:endParaRPr lang="it-IT"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73" r:id="rId3"/>
    <p:sldLayoutId id="2147483669" r:id="rId4"/>
    <p:sldLayoutId id="2147483651" r:id="rId5"/>
    <p:sldLayoutId id="2147483671" r:id="rId6"/>
    <p:sldLayoutId id="2147483652" r:id="rId7"/>
    <p:sldLayoutId id="2147483653" r:id="rId8"/>
    <p:sldLayoutId id="2147483650" r:id="rId9"/>
    <p:sldLayoutId id="2147483664" r:id="rId10"/>
    <p:sldLayoutId id="2147483659" r:id="rId11"/>
    <p:sldLayoutId id="2147483662" r:id="rId12"/>
    <p:sldLayoutId id="2147483670" r:id="rId13"/>
  </p:sldLayoutIdLst>
  <p:hf hdr="0" ftr="0" dt="0"/>
  <p:txStyles>
    <p:titleStyle>
      <a:lvl1pPr algn="l" defTabSz="914400" rtl="0" eaLnBrk="1" latinLnBrk="0" hangingPunct="1">
        <a:lnSpc>
          <a:spcPct val="90000"/>
        </a:lnSpc>
        <a:spcBef>
          <a:spcPct val="0"/>
        </a:spcBef>
        <a:buNone/>
        <a:defRPr lang="it-IT"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p:bodyStyle>
    <p:otherStyle>
      <a:defPPr>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customXml" Target="../ink/ink7.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customXml" Target="../ink/ink4.xml"/><Relationship Id="rId11" Type="http://schemas.openxmlformats.org/officeDocument/2006/relationships/image" Target="../media/image16.png"/><Relationship Id="rId5" Type="http://schemas.openxmlformats.org/officeDocument/2006/relationships/image" Target="../media/image13.png"/><Relationship Id="rId10" Type="http://schemas.openxmlformats.org/officeDocument/2006/relationships/customXml" Target="../ink/ink6.xml"/><Relationship Id="rId4" Type="http://schemas.openxmlformats.org/officeDocument/2006/relationships/customXml" Target="../ink/ink3.xml"/><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customXml" Target="../ink/ink9.xml"/><Relationship Id="rId5" Type="http://schemas.openxmlformats.org/officeDocument/2006/relationships/image" Target="../media/image19.png"/><Relationship Id="rId4" Type="http://schemas.openxmlformats.org/officeDocument/2006/relationships/customXml" Target="../ink/ink8.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customXml" Target="../ink/ink2.xml"/><Relationship Id="rId5" Type="http://schemas.openxmlformats.org/officeDocument/2006/relationships/image" Target="../media/image10.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immagine 4" descr="Primo piano di un campo verde">
            <a:extLst>
              <a:ext uri="{FF2B5EF4-FFF2-40B4-BE49-F238E27FC236}">
                <a16:creationId xmlns:a16="http://schemas.microsoft.com/office/drawing/2014/main" id="{FE4A4B5C-D71A-0CFA-A601-EB93F13F5AA0}"/>
              </a:ext>
            </a:extLst>
          </p:cNvPr>
          <p:cNvPicPr>
            <a:picLocks noGrp="1" noChangeAspect="1"/>
          </p:cNvPicPr>
          <p:nvPr>
            <p:ph type="pic" sz="quarter" idx="10"/>
          </p:nvPr>
        </p:nvPicPr>
        <p:blipFill>
          <a:blip r:embed="rId3">
            <a:alphaModFix amt="50000"/>
          </a:blip>
          <a:srcRect/>
          <a:stretch/>
        </p:blipFill>
        <p:spPr>
          <a:xfrm>
            <a:off x="0" y="-2"/>
            <a:ext cx="12192000" cy="6858000"/>
          </a:xfrm>
        </p:spPr>
      </p:pic>
      <p:sp>
        <p:nvSpPr>
          <p:cNvPr id="7" name="Titolo 6">
            <a:extLst>
              <a:ext uri="{FF2B5EF4-FFF2-40B4-BE49-F238E27FC236}">
                <a16:creationId xmlns:a16="http://schemas.microsoft.com/office/drawing/2014/main" id="{C0147929-8D39-DAA9-C3C5-4829D9C31C27}"/>
              </a:ext>
            </a:extLst>
          </p:cNvPr>
          <p:cNvSpPr>
            <a:spLocks noGrp="1"/>
          </p:cNvSpPr>
          <p:nvPr>
            <p:ph type="title"/>
          </p:nvPr>
        </p:nvSpPr>
        <p:spPr>
          <a:xfrm>
            <a:off x="1199909" y="2335192"/>
            <a:ext cx="9792182" cy="2187616"/>
          </a:xfrm>
        </p:spPr>
        <p:txBody>
          <a:bodyPr rtlCol="0"/>
          <a:lstStyle>
            <a:defPPr>
              <a:defRPr lang="it-IT"/>
            </a:defPPr>
          </a:lstStyle>
          <a:p>
            <a:pPr rtl="0"/>
            <a:r>
              <a:rPr lang="it-IT" dirty="0" err="1"/>
              <a:t>Drowsiness</a:t>
            </a:r>
            <a:r>
              <a:rPr lang="it-IT" dirty="0"/>
              <a:t> data </a:t>
            </a:r>
            <a:r>
              <a:rPr lang="it-IT" dirty="0" err="1"/>
              <a:t>analysis</a:t>
            </a:r>
            <a:br>
              <a:rPr lang="it-IT" dirty="0"/>
            </a:br>
            <a:r>
              <a:rPr lang="it-IT" sz="2000" dirty="0"/>
              <a:t>by carlo </a:t>
            </a:r>
            <a:r>
              <a:rPr lang="it-IT" sz="2000" dirty="0" err="1"/>
              <a:t>bloch</a:t>
            </a:r>
            <a:endParaRPr lang="it-IT" dirty="0"/>
          </a:p>
        </p:txBody>
      </p:sp>
    </p:spTree>
    <p:extLst>
      <p:ext uri="{BB962C8B-B14F-4D97-AF65-F5344CB8AC3E}">
        <p14:creationId xmlns:p14="http://schemas.microsoft.com/office/powerpoint/2010/main" val="1760268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1A6EA623-FC3F-8EBD-1C1B-072A21C29610}"/>
              </a:ext>
            </a:extLst>
          </p:cNvPr>
          <p:cNvSpPr>
            <a:spLocks noGrp="1"/>
          </p:cNvSpPr>
          <p:nvPr>
            <p:ph type="title"/>
          </p:nvPr>
        </p:nvSpPr>
        <p:spPr>
          <a:xfrm>
            <a:off x="838200" y="226143"/>
            <a:ext cx="10515600" cy="1229033"/>
          </a:xfrm>
        </p:spPr>
        <p:txBody>
          <a:bodyPr rtlCol="0"/>
          <a:lstStyle>
            <a:defPPr>
              <a:defRPr lang="it-IT"/>
            </a:defPPr>
          </a:lstStyle>
          <a:p>
            <a:pPr rtl="0"/>
            <a:r>
              <a:rPr lang="it-IT" noProof="0" dirty="0" err="1"/>
              <a:t>Exploring</a:t>
            </a:r>
            <a:r>
              <a:rPr lang="it-IT" noProof="0" dirty="0"/>
              <a:t> the data II</a:t>
            </a:r>
            <a:endParaRPr lang="it-IT" dirty="0"/>
          </a:p>
        </p:txBody>
      </p:sp>
      <p:sp>
        <p:nvSpPr>
          <p:cNvPr id="7" name="Segnaposto contenuto 6">
            <a:extLst>
              <a:ext uri="{FF2B5EF4-FFF2-40B4-BE49-F238E27FC236}">
                <a16:creationId xmlns:a16="http://schemas.microsoft.com/office/drawing/2014/main" id="{84BA4F5C-B74F-2580-2C17-9931DAB91933}"/>
              </a:ext>
            </a:extLst>
          </p:cNvPr>
          <p:cNvSpPr>
            <a:spLocks noGrp="1"/>
          </p:cNvSpPr>
          <p:nvPr>
            <p:ph sz="quarter" idx="10"/>
          </p:nvPr>
        </p:nvSpPr>
        <p:spPr>
          <a:xfrm>
            <a:off x="867774" y="3355425"/>
            <a:ext cx="3941763" cy="2090631"/>
          </a:xfrm>
        </p:spPr>
        <p:txBody>
          <a:bodyPr rtlCol="0"/>
          <a:lstStyle>
            <a:defPPr>
              <a:defRPr lang="it-IT"/>
            </a:defPPr>
          </a:lstStyle>
          <a:p>
            <a:pPr marL="0" indent="0">
              <a:buNone/>
            </a:pPr>
            <a:r>
              <a:rPr lang="en-US" dirty="0">
                <a:effectLst/>
                <a:latin typeface="Aptos" panose="020B0004020202020204" pitchFamily="34" charset="0"/>
                <a:ea typeface="Aptos" panose="020B0004020202020204" pitchFamily="34" charset="0"/>
                <a:cs typeface="Times New Roman" panose="02020603050405020304" pitchFamily="18" charset="0"/>
              </a:rPr>
              <a:t>B)  When  </a:t>
            </a:r>
            <a:r>
              <a:rPr lang="en-US" dirty="0" err="1">
                <a:effectLst/>
                <a:latin typeface="Aptos" panose="020B0004020202020204" pitchFamily="34" charset="0"/>
                <a:ea typeface="Aptos" panose="020B0004020202020204" pitchFamily="34" charset="0"/>
                <a:cs typeface="Times New Roman" panose="02020603050405020304" pitchFamily="18" charset="0"/>
              </a:rPr>
              <a:t>heartRate</a:t>
            </a:r>
            <a:r>
              <a:rPr lang="en-US" dirty="0">
                <a:effectLst/>
                <a:latin typeface="Aptos" panose="020B0004020202020204" pitchFamily="34" charset="0"/>
                <a:ea typeface="Aptos" panose="020B0004020202020204" pitchFamily="34" charset="0"/>
                <a:cs typeface="Times New Roman" panose="02020603050405020304" pitchFamily="18" charset="0"/>
              </a:rPr>
              <a:t> &gt; 100,</a:t>
            </a:r>
          </a:p>
          <a:p>
            <a:pPr marL="338328" lvl="1" indent="0">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drowsiness 2.0 it is missing in </a:t>
            </a:r>
            <a:r>
              <a:rPr lang="en-US" sz="1800" b="1" dirty="0" err="1">
                <a:effectLst/>
                <a:latin typeface="Aptos" panose="020B0004020202020204" pitchFamily="34" charset="0"/>
                <a:ea typeface="Aptos" panose="020B0004020202020204" pitchFamily="34" charset="0"/>
                <a:cs typeface="Times New Roman" panose="02020603050405020304" pitchFamily="18" charset="0"/>
              </a:rPr>
              <a:t>Morning_data</a:t>
            </a:r>
            <a:r>
              <a:rPr lang="en-US" sz="1800" dirty="0">
                <a:effectLst/>
                <a:latin typeface="Aptos" panose="020B0004020202020204" pitchFamily="34" charset="0"/>
                <a:ea typeface="Aptos" panose="020B0004020202020204" pitchFamily="34" charset="0"/>
                <a:cs typeface="Times New Roman" panose="02020603050405020304" pitchFamily="18" charset="0"/>
              </a:rPr>
              <a:t> and </a:t>
            </a:r>
            <a:r>
              <a:rPr lang="en-US" sz="1800" b="1" dirty="0" err="1">
                <a:effectLst/>
                <a:latin typeface="Aptos" panose="020B0004020202020204" pitchFamily="34" charset="0"/>
                <a:ea typeface="Aptos" panose="020B0004020202020204" pitchFamily="34" charset="0"/>
                <a:cs typeface="Times New Roman" panose="02020603050405020304" pitchFamily="18" charset="0"/>
              </a:rPr>
              <a:t>Evening_data</a:t>
            </a:r>
            <a:r>
              <a:rPr lang="en-US" sz="1800" dirty="0">
                <a:effectLst/>
                <a:latin typeface="Aptos" panose="020B0004020202020204" pitchFamily="34" charset="0"/>
                <a:ea typeface="Aptos" panose="020B0004020202020204" pitchFamily="34" charset="0"/>
                <a:cs typeface="Times New Roman" panose="02020603050405020304" pitchFamily="18" charset="0"/>
              </a:rPr>
              <a:t> samples, for all PPG measurements type</a:t>
            </a:r>
          </a:p>
          <a:p>
            <a:pPr marL="0" indent="0" rtl="0">
              <a:buNone/>
            </a:pP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0" indent="0" rtl="0">
              <a:buNone/>
            </a:pPr>
            <a:endParaRPr lang="it-IT" dirty="0"/>
          </a:p>
        </p:txBody>
      </p:sp>
      <p:sp>
        <p:nvSpPr>
          <p:cNvPr id="2" name="Segnaposto numero diapositiva 1">
            <a:extLst>
              <a:ext uri="{FF2B5EF4-FFF2-40B4-BE49-F238E27FC236}">
                <a16:creationId xmlns:a16="http://schemas.microsoft.com/office/drawing/2014/main" id="{5B347400-F1A2-FAFC-8A83-9280B6C44D15}"/>
              </a:ext>
            </a:extLst>
          </p:cNvPr>
          <p:cNvSpPr>
            <a:spLocks noGrp="1"/>
          </p:cNvSpPr>
          <p:nvPr>
            <p:ph type="sldNum" sz="quarter" idx="4"/>
          </p:nvPr>
        </p:nvSpPr>
        <p:spPr/>
        <p:txBody>
          <a:bodyPr rtlCol="0"/>
          <a:lstStyle>
            <a:defPPr>
              <a:defRPr lang="it-IT"/>
            </a:defPPr>
          </a:lstStyle>
          <a:p>
            <a:pPr rtl="0"/>
            <a:fld id="{EA87306C-81BA-4795-A5CA-9392456A8C1E}" type="slidenum">
              <a:rPr lang="it-IT" smtClean="0"/>
              <a:pPr rtl="0"/>
              <a:t>10</a:t>
            </a:fld>
            <a:endParaRPr lang="it-IT" dirty="0"/>
          </a:p>
        </p:txBody>
      </p:sp>
      <p:pic>
        <p:nvPicPr>
          <p:cNvPr id="11" name="Segnaposto contenuto 10">
            <a:extLst>
              <a:ext uri="{FF2B5EF4-FFF2-40B4-BE49-F238E27FC236}">
                <a16:creationId xmlns:a16="http://schemas.microsoft.com/office/drawing/2014/main" id="{119262F8-FE0C-1C2A-3DAD-81AEFC3E4308}"/>
              </a:ext>
            </a:extLst>
          </p:cNvPr>
          <p:cNvPicPr>
            <a:picLocks noGrp="1" noChangeAspect="1"/>
          </p:cNvPicPr>
          <p:nvPr>
            <p:ph sz="quarter" idx="11"/>
          </p:nvPr>
        </p:nvPicPr>
        <p:blipFill>
          <a:blip r:embed="rId3"/>
          <a:stretch>
            <a:fillRect/>
          </a:stretch>
        </p:blipFill>
        <p:spPr>
          <a:xfrm>
            <a:off x="4895193" y="2270233"/>
            <a:ext cx="6858000" cy="4451241"/>
          </a:xfrm>
        </p:spPr>
      </p:pic>
      <mc:AlternateContent xmlns:mc="http://schemas.openxmlformats.org/markup-compatibility/2006" xmlns:p14="http://schemas.microsoft.com/office/powerpoint/2010/main">
        <mc:Choice Requires="p14">
          <p:contentPart p14:bwMode="auto" r:id="rId4">
            <p14:nvContentPartPr>
              <p14:cNvPr id="12" name="Input penna 11">
                <a:extLst>
                  <a:ext uri="{FF2B5EF4-FFF2-40B4-BE49-F238E27FC236}">
                    <a16:creationId xmlns:a16="http://schemas.microsoft.com/office/drawing/2014/main" id="{AC2116A2-5796-FAC6-D62D-FD56CBE3B100}"/>
                  </a:ext>
                </a:extLst>
              </p14:cNvPr>
              <p14:cNvContentPartPr/>
              <p14:nvPr/>
            </p14:nvContentPartPr>
            <p14:xfrm>
              <a:off x="5973828" y="5447495"/>
              <a:ext cx="1091520" cy="1001880"/>
            </p14:xfrm>
          </p:contentPart>
        </mc:Choice>
        <mc:Fallback xmlns="">
          <p:pic>
            <p:nvPicPr>
              <p:cNvPr id="12" name="Input penna 11">
                <a:extLst>
                  <a:ext uri="{FF2B5EF4-FFF2-40B4-BE49-F238E27FC236}">
                    <a16:creationId xmlns:a16="http://schemas.microsoft.com/office/drawing/2014/main" id="{AC2116A2-5796-FAC6-D62D-FD56CBE3B100}"/>
                  </a:ext>
                </a:extLst>
              </p:cNvPr>
              <p:cNvPicPr/>
              <p:nvPr/>
            </p:nvPicPr>
            <p:blipFill>
              <a:blip r:embed="rId5"/>
              <a:stretch>
                <a:fillRect/>
              </a:stretch>
            </p:blipFill>
            <p:spPr>
              <a:xfrm>
                <a:off x="5956188" y="5411495"/>
                <a:ext cx="1127160" cy="1073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put penna 12">
                <a:extLst>
                  <a:ext uri="{FF2B5EF4-FFF2-40B4-BE49-F238E27FC236}">
                    <a16:creationId xmlns:a16="http://schemas.microsoft.com/office/drawing/2014/main" id="{F50098FC-0067-2694-D22C-078293FC2BF5}"/>
                  </a:ext>
                </a:extLst>
              </p14:cNvPr>
              <p14:cNvContentPartPr/>
              <p14:nvPr/>
            </p14:nvContentPartPr>
            <p14:xfrm>
              <a:off x="9008268" y="5296655"/>
              <a:ext cx="1090440" cy="1318680"/>
            </p14:xfrm>
          </p:contentPart>
        </mc:Choice>
        <mc:Fallback xmlns="">
          <p:pic>
            <p:nvPicPr>
              <p:cNvPr id="13" name="Input penna 12">
                <a:extLst>
                  <a:ext uri="{FF2B5EF4-FFF2-40B4-BE49-F238E27FC236}">
                    <a16:creationId xmlns:a16="http://schemas.microsoft.com/office/drawing/2014/main" id="{F50098FC-0067-2694-D22C-078293FC2BF5}"/>
                  </a:ext>
                </a:extLst>
              </p:cNvPr>
              <p:cNvPicPr/>
              <p:nvPr/>
            </p:nvPicPr>
            <p:blipFill>
              <a:blip r:embed="rId7"/>
              <a:stretch>
                <a:fillRect/>
              </a:stretch>
            </p:blipFill>
            <p:spPr>
              <a:xfrm>
                <a:off x="8990268" y="5260655"/>
                <a:ext cx="1126080" cy="1390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put penna 13">
                <a:extLst>
                  <a:ext uri="{FF2B5EF4-FFF2-40B4-BE49-F238E27FC236}">
                    <a16:creationId xmlns:a16="http://schemas.microsoft.com/office/drawing/2014/main" id="{3980A58F-C552-070D-DD2E-C5322A2506F8}"/>
                  </a:ext>
                </a:extLst>
              </p14:cNvPr>
              <p14:cNvContentPartPr/>
              <p14:nvPr/>
            </p14:nvContentPartPr>
            <p14:xfrm>
              <a:off x="1799267" y="5447135"/>
              <a:ext cx="14400" cy="360"/>
            </p14:xfrm>
          </p:contentPart>
        </mc:Choice>
        <mc:Fallback xmlns="">
          <p:pic>
            <p:nvPicPr>
              <p:cNvPr id="14" name="Input penna 13">
                <a:extLst>
                  <a:ext uri="{FF2B5EF4-FFF2-40B4-BE49-F238E27FC236}">
                    <a16:creationId xmlns:a16="http://schemas.microsoft.com/office/drawing/2014/main" id="{3980A58F-C552-070D-DD2E-C5322A2506F8}"/>
                  </a:ext>
                </a:extLst>
              </p:cNvPr>
              <p:cNvPicPr/>
              <p:nvPr/>
            </p:nvPicPr>
            <p:blipFill>
              <a:blip r:embed="rId9"/>
              <a:stretch>
                <a:fillRect/>
              </a:stretch>
            </p:blipFill>
            <p:spPr>
              <a:xfrm>
                <a:off x="1781627" y="5411135"/>
                <a:ext cx="500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put penna 15">
                <a:extLst>
                  <a:ext uri="{FF2B5EF4-FFF2-40B4-BE49-F238E27FC236}">
                    <a16:creationId xmlns:a16="http://schemas.microsoft.com/office/drawing/2014/main" id="{D4D2EAD5-2E1E-8E0D-6ADE-097E32DF27B5}"/>
                  </a:ext>
                </a:extLst>
              </p14:cNvPr>
              <p14:cNvContentPartPr/>
              <p14:nvPr/>
            </p14:nvContentPartPr>
            <p14:xfrm>
              <a:off x="1018787" y="3925414"/>
              <a:ext cx="3342612" cy="74491"/>
            </p14:xfrm>
          </p:contentPart>
        </mc:Choice>
        <mc:Fallback xmlns="">
          <p:pic>
            <p:nvPicPr>
              <p:cNvPr id="16" name="Input penna 15">
                <a:extLst>
                  <a:ext uri="{FF2B5EF4-FFF2-40B4-BE49-F238E27FC236}">
                    <a16:creationId xmlns:a16="http://schemas.microsoft.com/office/drawing/2014/main" id="{D4D2EAD5-2E1E-8E0D-6ADE-097E32DF27B5}"/>
                  </a:ext>
                </a:extLst>
              </p:cNvPr>
              <p:cNvPicPr/>
              <p:nvPr/>
            </p:nvPicPr>
            <p:blipFill>
              <a:blip r:embed="rId11"/>
              <a:stretch>
                <a:fillRect/>
              </a:stretch>
            </p:blipFill>
            <p:spPr>
              <a:xfrm>
                <a:off x="947147" y="3781830"/>
                <a:ext cx="3486253" cy="362019"/>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put penna 16">
                <a:extLst>
                  <a:ext uri="{FF2B5EF4-FFF2-40B4-BE49-F238E27FC236}">
                    <a16:creationId xmlns:a16="http://schemas.microsoft.com/office/drawing/2014/main" id="{D5F2DF83-A550-9A64-C71F-4AA4FC09B043}"/>
                  </a:ext>
                </a:extLst>
              </p14:cNvPr>
              <p14:cNvContentPartPr/>
              <p14:nvPr/>
            </p14:nvContentPartPr>
            <p14:xfrm>
              <a:off x="2067467" y="3570095"/>
              <a:ext cx="1591560" cy="34560"/>
            </p14:xfrm>
          </p:contentPart>
        </mc:Choice>
        <mc:Fallback xmlns="">
          <p:pic>
            <p:nvPicPr>
              <p:cNvPr id="17" name="Input penna 16">
                <a:extLst>
                  <a:ext uri="{FF2B5EF4-FFF2-40B4-BE49-F238E27FC236}">
                    <a16:creationId xmlns:a16="http://schemas.microsoft.com/office/drawing/2014/main" id="{D5F2DF83-A550-9A64-C71F-4AA4FC09B043}"/>
                  </a:ext>
                </a:extLst>
              </p:cNvPr>
              <p:cNvPicPr/>
              <p:nvPr/>
            </p:nvPicPr>
            <p:blipFill>
              <a:blip r:embed="rId13"/>
              <a:stretch>
                <a:fillRect/>
              </a:stretch>
            </p:blipFill>
            <p:spPr>
              <a:xfrm>
                <a:off x="1995827" y="3426455"/>
                <a:ext cx="1735200" cy="322200"/>
              </a:xfrm>
              <a:prstGeom prst="rect">
                <a:avLst/>
              </a:prstGeom>
            </p:spPr>
          </p:pic>
        </mc:Fallback>
      </mc:AlternateContent>
    </p:spTree>
    <p:extLst>
      <p:ext uri="{BB962C8B-B14F-4D97-AF65-F5344CB8AC3E}">
        <p14:creationId xmlns:p14="http://schemas.microsoft.com/office/powerpoint/2010/main" val="3490194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olo 24">
            <a:extLst>
              <a:ext uri="{FF2B5EF4-FFF2-40B4-BE49-F238E27FC236}">
                <a16:creationId xmlns:a16="http://schemas.microsoft.com/office/drawing/2014/main" id="{D353609C-AFD0-2BF5-05CC-2430B957436F}"/>
              </a:ext>
            </a:extLst>
          </p:cNvPr>
          <p:cNvSpPr>
            <a:spLocks noGrp="1"/>
          </p:cNvSpPr>
          <p:nvPr>
            <p:ph type="title"/>
          </p:nvPr>
        </p:nvSpPr>
        <p:spPr>
          <a:xfrm>
            <a:off x="551793" y="766916"/>
            <a:ext cx="3861348" cy="2163098"/>
          </a:xfrm>
        </p:spPr>
        <p:txBody>
          <a:bodyPr rtlCol="0"/>
          <a:lstStyle>
            <a:defPPr>
              <a:defRPr lang="it-IT"/>
            </a:defPPr>
          </a:lstStyle>
          <a:p>
            <a:pPr rtl="0"/>
            <a:r>
              <a:rPr lang="it-IT" dirty="0"/>
              <a:t>EXPLORING THE DATA III</a:t>
            </a:r>
          </a:p>
        </p:txBody>
      </p:sp>
      <p:sp>
        <p:nvSpPr>
          <p:cNvPr id="7" name="Segnaposto testo 6">
            <a:extLst>
              <a:ext uri="{FF2B5EF4-FFF2-40B4-BE49-F238E27FC236}">
                <a16:creationId xmlns:a16="http://schemas.microsoft.com/office/drawing/2014/main" id="{91C52C13-996F-4CF8-BBA5-F6CC233475A7}"/>
              </a:ext>
            </a:extLst>
          </p:cNvPr>
          <p:cNvSpPr>
            <a:spLocks noGrp="1"/>
          </p:cNvSpPr>
          <p:nvPr>
            <p:ph type="body" sz="quarter" idx="12"/>
          </p:nvPr>
        </p:nvSpPr>
        <p:spPr>
          <a:xfrm>
            <a:off x="4864796" y="766916"/>
            <a:ext cx="6341212" cy="2256202"/>
          </a:xfrm>
        </p:spPr>
        <p:txBody>
          <a:bodyPr rtlCol="0" anchor="ctr"/>
          <a:lstStyle>
            <a:defPPr>
              <a:defRPr lang="it-IT"/>
            </a:defPPr>
          </a:lstStyle>
          <a:p>
            <a:pPr rtl="0"/>
            <a:r>
              <a:rPr lang="it-IT" dirty="0" err="1"/>
              <a:t>When</a:t>
            </a:r>
            <a:r>
              <a:rPr lang="it-IT" dirty="0"/>
              <a:t> </a:t>
            </a:r>
            <a:r>
              <a:rPr lang="it-IT" dirty="0" err="1"/>
              <a:t>heartRate</a:t>
            </a:r>
            <a:r>
              <a:rPr lang="it-IT" dirty="0"/>
              <a:t> </a:t>
            </a:r>
            <a:r>
              <a:rPr lang="it-IT" u="sng" dirty="0"/>
              <a:t>&lt;</a:t>
            </a:r>
            <a:r>
              <a:rPr lang="it-IT" dirty="0"/>
              <a:t> 50 </a:t>
            </a:r>
            <a:r>
              <a:rPr lang="it-IT" dirty="0" err="1"/>
              <a:t>we</a:t>
            </a:r>
            <a:r>
              <a:rPr lang="it-IT" dirty="0"/>
              <a:t> </a:t>
            </a:r>
            <a:r>
              <a:rPr lang="it-IT" dirty="0" err="1"/>
              <a:t>find</a:t>
            </a:r>
            <a:r>
              <a:rPr lang="it-IT" dirty="0"/>
              <a:t> </a:t>
            </a:r>
            <a:r>
              <a:rPr lang="it-IT" dirty="0" err="1"/>
              <a:t>that</a:t>
            </a:r>
            <a:r>
              <a:rPr lang="it-IT" dirty="0"/>
              <a:t> </a:t>
            </a:r>
            <a:r>
              <a:rPr lang="it-IT" dirty="0" err="1"/>
              <a:t>drowsiness</a:t>
            </a:r>
            <a:r>
              <a:rPr lang="it-IT" dirty="0"/>
              <a:t> </a:t>
            </a:r>
            <a:r>
              <a:rPr lang="it-IT" u="sng" dirty="0"/>
              <a:t>&gt;</a:t>
            </a:r>
            <a:r>
              <a:rPr lang="it-IT" dirty="0"/>
              <a:t> 1.0 </a:t>
            </a:r>
            <a:r>
              <a:rPr lang="it-IT" dirty="0" err="1"/>
              <a:t>always</a:t>
            </a:r>
            <a:r>
              <a:rPr lang="it-IT" dirty="0"/>
              <a:t>, so </a:t>
            </a:r>
            <a:r>
              <a:rPr lang="it-IT" dirty="0" err="1"/>
              <a:t>normally</a:t>
            </a:r>
            <a:r>
              <a:rPr lang="it-IT" dirty="0"/>
              <a:t> </a:t>
            </a:r>
            <a:r>
              <a:rPr lang="it-IT" dirty="0" err="1"/>
              <a:t>it</a:t>
            </a:r>
            <a:r>
              <a:rPr lang="it-IT" dirty="0"/>
              <a:t> </a:t>
            </a:r>
            <a:r>
              <a:rPr lang="it-IT" dirty="0" err="1"/>
              <a:t>never</a:t>
            </a:r>
            <a:r>
              <a:rPr lang="it-IT" dirty="0"/>
              <a:t> </a:t>
            </a:r>
            <a:r>
              <a:rPr lang="it-IT" dirty="0" err="1"/>
              <a:t>happens</a:t>
            </a:r>
            <a:r>
              <a:rPr lang="it-IT" dirty="0"/>
              <a:t> for people </a:t>
            </a:r>
            <a:r>
              <a:rPr lang="it-IT" dirty="0" err="1"/>
              <a:t>being</a:t>
            </a:r>
            <a:r>
              <a:rPr lang="it-IT" dirty="0"/>
              <a:t> </a:t>
            </a:r>
            <a:r>
              <a:rPr lang="it-IT" dirty="0" err="1"/>
              <a:t>awake</a:t>
            </a:r>
            <a:r>
              <a:rPr lang="it-IT" dirty="0"/>
              <a:t> to </a:t>
            </a:r>
            <a:r>
              <a:rPr lang="it-IT" dirty="0" err="1"/>
              <a:t>have</a:t>
            </a:r>
            <a:r>
              <a:rPr lang="it-IT" dirty="0"/>
              <a:t> low </a:t>
            </a:r>
            <a:r>
              <a:rPr lang="it-IT" dirty="0" err="1"/>
              <a:t>heart</a:t>
            </a:r>
            <a:r>
              <a:rPr lang="it-IT" dirty="0"/>
              <a:t> rates. </a:t>
            </a:r>
          </a:p>
          <a:p>
            <a:pPr rtl="0"/>
            <a:r>
              <a:rPr lang="it-IT" dirty="0"/>
              <a:t>Heart rates </a:t>
            </a:r>
            <a:r>
              <a:rPr lang="it-IT" dirty="0" err="1"/>
              <a:t>less</a:t>
            </a:r>
            <a:r>
              <a:rPr lang="it-IT" dirty="0"/>
              <a:t> </a:t>
            </a:r>
            <a:r>
              <a:rPr lang="it-IT" dirty="0" err="1"/>
              <a:t>than</a:t>
            </a:r>
            <a:r>
              <a:rPr lang="it-IT" dirty="0"/>
              <a:t> 50 </a:t>
            </a:r>
            <a:r>
              <a:rPr lang="it-IT" dirty="0" err="1"/>
              <a:t>but</a:t>
            </a:r>
            <a:r>
              <a:rPr lang="it-IT" dirty="0"/>
              <a:t> </a:t>
            </a:r>
            <a:r>
              <a:rPr lang="it-IT" dirty="0" err="1"/>
              <a:t>is</a:t>
            </a:r>
            <a:r>
              <a:rPr lang="it-IT" dirty="0"/>
              <a:t> a </a:t>
            </a:r>
            <a:r>
              <a:rPr lang="it-IT" dirty="0" err="1"/>
              <a:t>serious</a:t>
            </a:r>
            <a:r>
              <a:rPr lang="it-IT" dirty="0"/>
              <a:t> </a:t>
            </a:r>
            <a:r>
              <a:rPr lang="it-IT" dirty="0" err="1"/>
              <a:t>problem</a:t>
            </a:r>
            <a:r>
              <a:rPr lang="it-IT" dirty="0"/>
              <a:t> in </a:t>
            </a:r>
            <a:r>
              <a:rPr lang="it-IT" dirty="0" err="1"/>
              <a:t>any</a:t>
            </a:r>
            <a:r>
              <a:rPr lang="it-IT" dirty="0"/>
              <a:t> case and </a:t>
            </a:r>
            <a:r>
              <a:rPr lang="it-IT" dirty="0" err="1"/>
              <a:t>should</a:t>
            </a:r>
            <a:r>
              <a:rPr lang="it-IT" dirty="0"/>
              <a:t> be </a:t>
            </a:r>
            <a:r>
              <a:rPr lang="it-IT" dirty="0" err="1"/>
              <a:t>investigated</a:t>
            </a:r>
            <a:endParaRPr lang="it-IT" dirty="0"/>
          </a:p>
        </p:txBody>
      </p:sp>
      <p:pic>
        <p:nvPicPr>
          <p:cNvPr id="19" name="Segnaposto immagine 14">
            <a:extLst>
              <a:ext uri="{FF2B5EF4-FFF2-40B4-BE49-F238E27FC236}">
                <a16:creationId xmlns:a16="http://schemas.microsoft.com/office/drawing/2014/main" id="{D6CFF55D-EA3F-6E9D-3301-8FFC1310C3BE}"/>
              </a:ext>
            </a:extLst>
          </p:cNvPr>
          <p:cNvPicPr>
            <a:picLocks noGrp="1" noChangeAspect="1"/>
          </p:cNvPicPr>
          <p:nvPr>
            <p:ph type="pic" sz="quarter" idx="10"/>
          </p:nvPr>
        </p:nvPicPr>
        <p:blipFill rotWithShape="1">
          <a:blip r:embed="rId3"/>
          <a:srcRect/>
          <a:stretch/>
        </p:blipFill>
        <p:spPr>
          <a:xfrm>
            <a:off x="0" y="3023118"/>
            <a:ext cx="12192000" cy="3834882"/>
          </a:xfrm>
        </p:spPr>
      </p:pic>
      <p:sp>
        <p:nvSpPr>
          <p:cNvPr id="2" name="Segnaposto numero diapositiva 1">
            <a:extLst>
              <a:ext uri="{FF2B5EF4-FFF2-40B4-BE49-F238E27FC236}">
                <a16:creationId xmlns:a16="http://schemas.microsoft.com/office/drawing/2014/main" id="{06EA18F1-1CB3-04BA-3FB2-530F2637A3F7}"/>
              </a:ext>
            </a:extLst>
          </p:cNvPr>
          <p:cNvSpPr>
            <a:spLocks noGrp="1"/>
          </p:cNvSpPr>
          <p:nvPr>
            <p:ph type="sldNum" sz="quarter" idx="4"/>
          </p:nvPr>
        </p:nvSpPr>
        <p:spPr/>
        <p:txBody>
          <a:bodyPr rtlCol="0"/>
          <a:lstStyle>
            <a:defPPr>
              <a:defRPr lang="it-IT"/>
            </a:defPPr>
          </a:lstStyle>
          <a:p>
            <a:pPr rtl="0"/>
            <a:fld id="{EA87306C-81BA-4795-A5CA-9392456A8C1E}" type="slidenum">
              <a:rPr lang="it-IT" smtClean="0"/>
              <a:pPr rtl="0"/>
              <a:t>11</a:t>
            </a:fld>
            <a:endParaRPr lang="it-IT" dirty="0"/>
          </a:p>
        </p:txBody>
      </p:sp>
      <mc:AlternateContent xmlns:mc="http://schemas.openxmlformats.org/markup-compatibility/2006" xmlns:p14="http://schemas.microsoft.com/office/powerpoint/2010/main">
        <mc:Choice Requires="p14">
          <p:contentPart p14:bwMode="auto" r:id="rId4">
            <p14:nvContentPartPr>
              <p14:cNvPr id="3" name="Input penna 2">
                <a:extLst>
                  <a:ext uri="{FF2B5EF4-FFF2-40B4-BE49-F238E27FC236}">
                    <a16:creationId xmlns:a16="http://schemas.microsoft.com/office/drawing/2014/main" id="{BBF5F222-970C-7717-1362-C0E4EBCD231A}"/>
                  </a:ext>
                </a:extLst>
              </p14:cNvPr>
              <p14:cNvContentPartPr/>
              <p14:nvPr/>
            </p14:nvContentPartPr>
            <p14:xfrm>
              <a:off x="2877108" y="1513415"/>
              <a:ext cx="360" cy="3600"/>
            </p14:xfrm>
          </p:contentPart>
        </mc:Choice>
        <mc:Fallback xmlns="">
          <p:pic>
            <p:nvPicPr>
              <p:cNvPr id="3" name="Input penna 2">
                <a:extLst>
                  <a:ext uri="{FF2B5EF4-FFF2-40B4-BE49-F238E27FC236}">
                    <a16:creationId xmlns:a16="http://schemas.microsoft.com/office/drawing/2014/main" id="{BBF5F222-970C-7717-1362-C0E4EBCD231A}"/>
                  </a:ext>
                </a:extLst>
              </p:cNvPr>
              <p:cNvPicPr/>
              <p:nvPr/>
            </p:nvPicPr>
            <p:blipFill>
              <a:blip r:embed="rId5"/>
              <a:stretch>
                <a:fillRect/>
              </a:stretch>
            </p:blipFill>
            <p:spPr>
              <a:xfrm>
                <a:off x="2859108" y="1477415"/>
                <a:ext cx="3600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put penna 5">
                <a:extLst>
                  <a:ext uri="{FF2B5EF4-FFF2-40B4-BE49-F238E27FC236}">
                    <a16:creationId xmlns:a16="http://schemas.microsoft.com/office/drawing/2014/main" id="{C015602D-4A6F-F236-6A2C-6A2706B6ED16}"/>
                  </a:ext>
                </a:extLst>
              </p14:cNvPr>
              <p14:cNvContentPartPr/>
              <p14:nvPr/>
            </p14:nvContentPartPr>
            <p14:xfrm>
              <a:off x="4776828" y="1812935"/>
              <a:ext cx="360" cy="360"/>
            </p14:xfrm>
          </p:contentPart>
        </mc:Choice>
        <mc:Fallback xmlns="">
          <p:pic>
            <p:nvPicPr>
              <p:cNvPr id="6" name="Input penna 5">
                <a:extLst>
                  <a:ext uri="{FF2B5EF4-FFF2-40B4-BE49-F238E27FC236}">
                    <a16:creationId xmlns:a16="http://schemas.microsoft.com/office/drawing/2014/main" id="{C015602D-4A6F-F236-6A2C-6A2706B6ED16}"/>
                  </a:ext>
                </a:extLst>
              </p:cNvPr>
              <p:cNvPicPr/>
              <p:nvPr/>
            </p:nvPicPr>
            <p:blipFill>
              <a:blip r:embed="rId7"/>
              <a:stretch>
                <a:fillRect/>
              </a:stretch>
            </p:blipFill>
            <p:spPr>
              <a:xfrm>
                <a:off x="4758828" y="1777295"/>
                <a:ext cx="36000" cy="72000"/>
              </a:xfrm>
              <a:prstGeom prst="rect">
                <a:avLst/>
              </a:prstGeom>
            </p:spPr>
          </p:pic>
        </mc:Fallback>
      </mc:AlternateContent>
    </p:spTree>
    <p:extLst>
      <p:ext uri="{BB962C8B-B14F-4D97-AF65-F5344CB8AC3E}">
        <p14:creationId xmlns:p14="http://schemas.microsoft.com/office/powerpoint/2010/main" val="1070158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ED682336-2973-D5FA-2FBF-7B9AA0E56191}"/>
              </a:ext>
            </a:extLst>
          </p:cNvPr>
          <p:cNvSpPr>
            <a:spLocks noGrp="1"/>
          </p:cNvSpPr>
          <p:nvPr>
            <p:ph type="title"/>
          </p:nvPr>
        </p:nvSpPr>
        <p:spPr>
          <a:xfrm>
            <a:off x="-10559" y="1"/>
            <a:ext cx="4952999" cy="2182482"/>
          </a:xfrm>
        </p:spPr>
        <p:txBody>
          <a:bodyPr rtlCol="0"/>
          <a:lstStyle>
            <a:defPPr>
              <a:defRPr lang="it-IT"/>
            </a:defPPr>
          </a:lstStyle>
          <a:p>
            <a:pPr rtl="0"/>
            <a:r>
              <a:rPr lang="it-IT" dirty="0" err="1"/>
              <a:t>Statistics</a:t>
            </a:r>
            <a:endParaRPr lang="it-IT" dirty="0"/>
          </a:p>
        </p:txBody>
      </p:sp>
      <p:pic>
        <p:nvPicPr>
          <p:cNvPr id="60" name="Segnaposto immagine 59" descr="Immagine con l'erba che spunta">
            <a:extLst>
              <a:ext uri="{FF2B5EF4-FFF2-40B4-BE49-F238E27FC236}">
                <a16:creationId xmlns:a16="http://schemas.microsoft.com/office/drawing/2014/main" id="{203BE455-3949-41E3-AD2E-8F6C87C38369}"/>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t="179" b="179"/>
          <a:stretch/>
        </p:blipFill>
        <p:spPr>
          <a:xfrm>
            <a:off x="4942932" y="0"/>
            <a:ext cx="7249067" cy="2182483"/>
          </a:xfrm>
        </p:spPr>
      </p:pic>
      <p:sp>
        <p:nvSpPr>
          <p:cNvPr id="8" name="Segnaposto testo 7">
            <a:extLst>
              <a:ext uri="{FF2B5EF4-FFF2-40B4-BE49-F238E27FC236}">
                <a16:creationId xmlns:a16="http://schemas.microsoft.com/office/drawing/2014/main" id="{1944C2A3-12E7-A6E7-1D8A-9A1EC6331F24}"/>
              </a:ext>
            </a:extLst>
          </p:cNvPr>
          <p:cNvSpPr>
            <a:spLocks noGrp="1"/>
          </p:cNvSpPr>
          <p:nvPr>
            <p:ph type="body" sz="quarter" idx="12"/>
          </p:nvPr>
        </p:nvSpPr>
        <p:spPr>
          <a:xfrm>
            <a:off x="141890" y="2191408"/>
            <a:ext cx="11768958" cy="1174313"/>
          </a:xfrm>
        </p:spPr>
        <p:txBody>
          <a:bodyPr rtlCol="0"/>
          <a:lstStyle>
            <a:defPPr>
              <a:defRPr lang="it-IT"/>
            </a:defPPr>
          </a:lstStyle>
          <a:p>
            <a:pPr rtl="0"/>
            <a:r>
              <a:rPr lang="it-IT" sz="1600" dirty="0" err="1"/>
              <a:t>We</a:t>
            </a:r>
            <a:r>
              <a:rPr lang="it-IT" sz="1600" dirty="0"/>
              <a:t> </a:t>
            </a:r>
            <a:r>
              <a:rPr lang="it-IT" sz="1600" dirty="0" err="1"/>
              <a:t>tested</a:t>
            </a:r>
            <a:r>
              <a:rPr lang="it-IT" sz="1600" dirty="0"/>
              <a:t> </a:t>
            </a:r>
            <a:r>
              <a:rPr lang="it-IT" sz="1600" dirty="0" err="1"/>
              <a:t>our</a:t>
            </a:r>
            <a:r>
              <a:rPr lang="it-IT" sz="1600" dirty="0"/>
              <a:t> </a:t>
            </a:r>
            <a:r>
              <a:rPr lang="it-IT" sz="1600" dirty="0" err="1"/>
              <a:t>hypoteses</a:t>
            </a:r>
            <a:r>
              <a:rPr lang="it-IT" sz="1600" dirty="0"/>
              <a:t> by </a:t>
            </a:r>
            <a:r>
              <a:rPr lang="it-IT" sz="1600" dirty="0" err="1"/>
              <a:t>means</a:t>
            </a:r>
            <a:r>
              <a:rPr lang="it-IT" sz="1600" dirty="0"/>
              <a:t> of CHI2 </a:t>
            </a:r>
            <a:r>
              <a:rPr lang="it-IT" sz="1600" dirty="0" err="1"/>
              <a:t>method</a:t>
            </a:r>
            <a:r>
              <a:rPr lang="it-IT" sz="1600" dirty="0"/>
              <a:t> or T-Test on</a:t>
            </a:r>
          </a:p>
          <a:p>
            <a:pPr rtl="0"/>
            <a:r>
              <a:rPr lang="it-IT" sz="1600" dirty="0"/>
              <a:t>1. </a:t>
            </a:r>
            <a:r>
              <a:rPr lang="it-IT" sz="1600" dirty="0" err="1"/>
              <a:t>Sleepy</a:t>
            </a:r>
            <a:r>
              <a:rPr lang="it-IT" sz="1600" dirty="0"/>
              <a:t> subset, </a:t>
            </a:r>
            <a:r>
              <a:rPr lang="it-IT" sz="1600" dirty="0" err="1"/>
              <a:t>that</a:t>
            </a:r>
            <a:r>
              <a:rPr lang="it-IT" sz="1600" dirty="0"/>
              <a:t> </a:t>
            </a:r>
            <a:r>
              <a:rPr lang="it-IT" sz="1600" dirty="0" err="1"/>
              <a:t>is</a:t>
            </a:r>
            <a:r>
              <a:rPr lang="it-IT" sz="1600" dirty="0"/>
              <a:t> data with </a:t>
            </a:r>
            <a:r>
              <a:rPr lang="it-IT" sz="1600" dirty="0" err="1"/>
              <a:t>heartRate</a:t>
            </a:r>
            <a:r>
              <a:rPr lang="it-IT" sz="1600" dirty="0"/>
              <a:t> &gt; 100 and </a:t>
            </a:r>
            <a:r>
              <a:rPr lang="it-IT" sz="1600" dirty="0" err="1"/>
              <a:t>drowsiness</a:t>
            </a:r>
            <a:r>
              <a:rPr lang="it-IT" sz="1600" dirty="0"/>
              <a:t> = 2.0 and</a:t>
            </a:r>
          </a:p>
          <a:p>
            <a:pPr rtl="0"/>
            <a:r>
              <a:rPr lang="it-IT" sz="1600" dirty="0"/>
              <a:t>2. </a:t>
            </a:r>
            <a:r>
              <a:rPr lang="it-IT" sz="1600" dirty="0" err="1"/>
              <a:t>Awake</a:t>
            </a:r>
            <a:r>
              <a:rPr lang="it-IT" sz="1600" dirty="0"/>
              <a:t> subset, </a:t>
            </a:r>
            <a:r>
              <a:rPr lang="it-IT" sz="1600" dirty="0" err="1"/>
              <a:t>that</a:t>
            </a:r>
            <a:r>
              <a:rPr lang="it-IT" sz="1600" dirty="0"/>
              <a:t> </a:t>
            </a:r>
            <a:r>
              <a:rPr lang="it-IT" sz="1600" dirty="0" err="1"/>
              <a:t>is</a:t>
            </a:r>
            <a:r>
              <a:rPr lang="it-IT" sz="1600" dirty="0"/>
              <a:t> data with </a:t>
            </a:r>
            <a:r>
              <a:rPr lang="it-IT" sz="1600" dirty="0" err="1"/>
              <a:t>heartRate</a:t>
            </a:r>
            <a:r>
              <a:rPr lang="it-IT" sz="1600" dirty="0"/>
              <a:t> </a:t>
            </a:r>
            <a:r>
              <a:rPr lang="it-IT" sz="1600" u="sng" dirty="0"/>
              <a:t>&lt;</a:t>
            </a:r>
            <a:r>
              <a:rPr lang="it-IT" sz="1600" dirty="0"/>
              <a:t> 50 and </a:t>
            </a:r>
            <a:r>
              <a:rPr lang="it-IT" sz="1600" dirty="0" err="1"/>
              <a:t>drowsiness</a:t>
            </a:r>
            <a:r>
              <a:rPr lang="it-IT" sz="1600" dirty="0"/>
              <a:t> </a:t>
            </a:r>
            <a:r>
              <a:rPr lang="it-IT" sz="1600" u="sng" dirty="0"/>
              <a:t>!=</a:t>
            </a:r>
            <a:r>
              <a:rPr lang="it-IT" sz="1600" dirty="0"/>
              <a:t> 2.0</a:t>
            </a:r>
          </a:p>
        </p:txBody>
      </p:sp>
      <p:sp>
        <p:nvSpPr>
          <p:cNvPr id="19" name="Segnaposto contenuto 18">
            <a:extLst>
              <a:ext uri="{FF2B5EF4-FFF2-40B4-BE49-F238E27FC236}">
                <a16:creationId xmlns:a16="http://schemas.microsoft.com/office/drawing/2014/main" id="{622C2C2A-DE50-E0B7-C018-3DCB867E36AA}"/>
              </a:ext>
            </a:extLst>
          </p:cNvPr>
          <p:cNvSpPr>
            <a:spLocks noGrp="1"/>
          </p:cNvSpPr>
          <p:nvPr>
            <p:ph sz="quarter" idx="13"/>
          </p:nvPr>
        </p:nvSpPr>
        <p:spPr>
          <a:xfrm>
            <a:off x="281152" y="3365721"/>
            <a:ext cx="11768958" cy="3355753"/>
          </a:xfrm>
        </p:spPr>
        <p:txBody>
          <a:bodyPr rtlCol="0"/>
          <a:lstStyle>
            <a:defPPr>
              <a:defRPr lang="it-IT"/>
            </a:defPPr>
          </a:lstStyle>
          <a:p>
            <a:pPr marL="0" indent="0" rtl="0">
              <a:buNone/>
            </a:pPr>
            <a:r>
              <a:rPr lang="it-IT" sz="1600" b="1" i="0" dirty="0">
                <a:effectLst/>
                <a:latin typeface="Consolas" panose="020B0609020204030204" pitchFamily="49" charset="0"/>
              </a:rPr>
              <a:t>1. CHI2 on data-subset </a:t>
            </a:r>
            <a:r>
              <a:rPr lang="it-IT" sz="1600" b="1" i="0" dirty="0" err="1">
                <a:effectLst/>
                <a:latin typeface="Consolas" panose="020B0609020204030204" pitchFamily="49" charset="0"/>
              </a:rPr>
              <a:t>where</a:t>
            </a:r>
            <a:r>
              <a:rPr lang="it-IT" sz="1600" b="1" i="0" dirty="0">
                <a:effectLst/>
                <a:latin typeface="Consolas" panose="020B0609020204030204" pitchFamily="49" charset="0"/>
              </a:rPr>
              <a:t> </a:t>
            </a:r>
            <a:r>
              <a:rPr lang="it-IT" sz="1600" b="1" i="0" dirty="0" err="1">
                <a:effectLst/>
                <a:latin typeface="Consolas" panose="020B0609020204030204" pitchFamily="49" charset="0"/>
              </a:rPr>
              <a:t>Drowsiness</a:t>
            </a:r>
            <a:r>
              <a:rPr lang="it-IT" sz="1600" b="1" i="0" dirty="0">
                <a:effectLst/>
                <a:latin typeface="Consolas" panose="020B0609020204030204" pitchFamily="49" charset="0"/>
              </a:rPr>
              <a:t> </a:t>
            </a:r>
            <a:r>
              <a:rPr lang="it-IT" sz="1600" b="1" i="0" dirty="0" err="1">
                <a:effectLst/>
                <a:latin typeface="Consolas" panose="020B0609020204030204" pitchFamily="49" charset="0"/>
              </a:rPr>
              <a:t>is</a:t>
            </a:r>
            <a:r>
              <a:rPr lang="it-IT" sz="1600" b="1" i="0" dirty="0">
                <a:effectLst/>
                <a:latin typeface="Consolas" panose="020B0609020204030204" pitchFamily="49" charset="0"/>
              </a:rPr>
              <a:t> 2.0 and </a:t>
            </a:r>
            <a:r>
              <a:rPr lang="it-IT" sz="1600" b="1" i="0" dirty="0" err="1">
                <a:effectLst/>
                <a:latin typeface="Consolas" panose="020B0609020204030204" pitchFamily="49" charset="0"/>
              </a:rPr>
              <a:t>hearRate</a:t>
            </a:r>
            <a:r>
              <a:rPr lang="it-IT" sz="1600" b="1" i="0" dirty="0">
                <a:effectLst/>
                <a:latin typeface="Consolas" panose="020B0609020204030204" pitchFamily="49" charset="0"/>
              </a:rPr>
              <a:t> </a:t>
            </a:r>
            <a:r>
              <a:rPr lang="it-IT" sz="1600" b="1" i="0" dirty="0" err="1">
                <a:effectLst/>
                <a:latin typeface="Consolas" panose="020B0609020204030204" pitchFamily="49" charset="0"/>
              </a:rPr>
              <a:t>is</a:t>
            </a:r>
            <a:r>
              <a:rPr lang="it-IT" sz="1600" b="1" i="0" dirty="0">
                <a:effectLst/>
                <a:latin typeface="Consolas" panose="020B0609020204030204" pitchFamily="49" charset="0"/>
              </a:rPr>
              <a:t> </a:t>
            </a:r>
            <a:r>
              <a:rPr lang="it-IT" sz="1600" b="1" i="0" dirty="0" err="1">
                <a:effectLst/>
                <a:latin typeface="Consolas" panose="020B0609020204030204" pitchFamily="49" charset="0"/>
              </a:rPr>
              <a:t>greater</a:t>
            </a:r>
            <a:r>
              <a:rPr lang="it-IT" sz="1600" b="1" i="0" dirty="0">
                <a:effectLst/>
                <a:latin typeface="Consolas" panose="020B0609020204030204" pitchFamily="49" charset="0"/>
              </a:rPr>
              <a:t> </a:t>
            </a:r>
            <a:r>
              <a:rPr lang="it-IT" sz="1600" b="1" i="0" dirty="0" err="1">
                <a:effectLst/>
                <a:latin typeface="Consolas" panose="020B0609020204030204" pitchFamily="49" charset="0"/>
              </a:rPr>
              <a:t>then</a:t>
            </a:r>
            <a:r>
              <a:rPr lang="it-IT" sz="1600" b="1" i="0" dirty="0">
                <a:effectLst/>
                <a:latin typeface="Consolas" panose="020B0609020204030204" pitchFamily="49" charset="0"/>
              </a:rPr>
              <a:t> 100 </a:t>
            </a:r>
          </a:p>
          <a:p>
            <a:pPr marL="0" indent="0" rtl="0">
              <a:buNone/>
            </a:pPr>
            <a:r>
              <a:rPr lang="it-IT" sz="1600" b="1" i="0" dirty="0">
                <a:effectLst/>
                <a:latin typeface="Consolas" panose="020B0609020204030204" pitchFamily="49" charset="0"/>
              </a:rPr>
              <a:t>col: </a:t>
            </a:r>
            <a:r>
              <a:rPr lang="it-IT" sz="1600" b="1" i="0" dirty="0" err="1">
                <a:effectLst/>
                <a:latin typeface="Consolas" panose="020B0609020204030204" pitchFamily="49" charset="0"/>
              </a:rPr>
              <a:t>heartRate</a:t>
            </a:r>
            <a:r>
              <a:rPr lang="it-IT" sz="1600" b="1" i="0" dirty="0">
                <a:effectLst/>
                <a:latin typeface="Consolas" panose="020B0609020204030204" pitchFamily="49" charset="0"/>
              </a:rPr>
              <a:t>, Chi-</a:t>
            </a:r>
            <a:r>
              <a:rPr lang="it-IT" sz="1600" b="1" i="0" dirty="0" err="1">
                <a:effectLst/>
                <a:latin typeface="Consolas" panose="020B0609020204030204" pitchFamily="49" charset="0"/>
              </a:rPr>
              <a:t>Square</a:t>
            </a:r>
            <a:r>
              <a:rPr lang="it-IT" sz="1600" b="1" i="0" dirty="0">
                <a:effectLst/>
                <a:latin typeface="Consolas" panose="020B0609020204030204" pitchFamily="49" charset="0"/>
              </a:rPr>
              <a:t> 414459831.36999047, p-</a:t>
            </a:r>
            <a:r>
              <a:rPr lang="it-IT" sz="1600" b="1" i="0" dirty="0" err="1">
                <a:effectLst/>
                <a:latin typeface="Consolas" panose="020B0609020204030204" pitchFamily="49" charset="0"/>
              </a:rPr>
              <a:t>value</a:t>
            </a:r>
            <a:r>
              <a:rPr lang="it-IT" sz="1600" b="1" i="0" dirty="0">
                <a:effectLst/>
                <a:latin typeface="Consolas" panose="020B0609020204030204" pitchFamily="49" charset="0"/>
              </a:rPr>
              <a:t> 0.0, Degree of Freedom 7479 </a:t>
            </a:r>
          </a:p>
          <a:p>
            <a:pPr marL="0" indent="0" rtl="0">
              <a:buNone/>
            </a:pPr>
            <a:r>
              <a:rPr lang="it-IT" sz="1600" b="1" i="0" dirty="0">
                <a:effectLst/>
                <a:latin typeface="Consolas" panose="020B0609020204030204" pitchFamily="49" charset="0"/>
              </a:rPr>
              <a:t>col: </a:t>
            </a:r>
            <a:r>
              <a:rPr lang="it-IT" sz="1600" b="1" i="0" dirty="0" err="1">
                <a:effectLst/>
                <a:latin typeface="Consolas" panose="020B0609020204030204" pitchFamily="49" charset="0"/>
              </a:rPr>
              <a:t>ppgGreen</a:t>
            </a:r>
            <a:r>
              <a:rPr lang="it-IT" sz="1600" b="1" i="0" dirty="0">
                <a:effectLst/>
                <a:latin typeface="Consolas" panose="020B0609020204030204" pitchFamily="49" charset="0"/>
              </a:rPr>
              <a:t>, Chi-</a:t>
            </a:r>
            <a:r>
              <a:rPr lang="it-IT" sz="1600" b="1" i="0" dirty="0" err="1">
                <a:effectLst/>
                <a:latin typeface="Consolas" panose="020B0609020204030204" pitchFamily="49" charset="0"/>
              </a:rPr>
              <a:t>Square</a:t>
            </a:r>
            <a:r>
              <a:rPr lang="it-IT" sz="1600" b="1" i="0" dirty="0">
                <a:effectLst/>
                <a:latin typeface="Consolas" panose="020B0609020204030204" pitchFamily="49" charset="0"/>
              </a:rPr>
              <a:t> 414459831.36999047, p-</a:t>
            </a:r>
            <a:r>
              <a:rPr lang="it-IT" sz="1600" b="1" i="0" dirty="0" err="1">
                <a:effectLst/>
                <a:latin typeface="Consolas" panose="020B0609020204030204" pitchFamily="49" charset="0"/>
              </a:rPr>
              <a:t>value</a:t>
            </a:r>
            <a:r>
              <a:rPr lang="it-IT" sz="1600" b="1" i="0" dirty="0">
                <a:effectLst/>
                <a:latin typeface="Consolas" panose="020B0609020204030204" pitchFamily="49" charset="0"/>
              </a:rPr>
              <a:t> 0.0, Degree of Freedom 7479 </a:t>
            </a:r>
          </a:p>
          <a:p>
            <a:pPr marL="0" indent="0" rtl="0">
              <a:buNone/>
            </a:pPr>
            <a:r>
              <a:rPr lang="it-IT" sz="1600" b="1" i="0" dirty="0">
                <a:effectLst/>
                <a:latin typeface="Consolas" panose="020B0609020204030204" pitchFamily="49" charset="0"/>
              </a:rPr>
              <a:t>col: </a:t>
            </a:r>
            <a:r>
              <a:rPr lang="it-IT" sz="1600" b="1" i="0" dirty="0" err="1">
                <a:effectLst/>
                <a:latin typeface="Consolas" panose="020B0609020204030204" pitchFamily="49" charset="0"/>
              </a:rPr>
              <a:t>ppgRed</a:t>
            </a:r>
            <a:r>
              <a:rPr lang="it-IT" sz="1600" b="1" i="0" dirty="0">
                <a:effectLst/>
                <a:latin typeface="Consolas" panose="020B0609020204030204" pitchFamily="49" charset="0"/>
              </a:rPr>
              <a:t>, Chi-</a:t>
            </a:r>
            <a:r>
              <a:rPr lang="it-IT" sz="1600" b="1" i="0" dirty="0" err="1">
                <a:effectLst/>
                <a:latin typeface="Consolas" panose="020B0609020204030204" pitchFamily="49" charset="0"/>
              </a:rPr>
              <a:t>Square</a:t>
            </a:r>
            <a:r>
              <a:rPr lang="it-IT" sz="1600" b="1" i="0" dirty="0">
                <a:effectLst/>
                <a:latin typeface="Consolas" panose="020B0609020204030204" pitchFamily="49" charset="0"/>
              </a:rPr>
              <a:t> 414459831.36999047, p-</a:t>
            </a:r>
            <a:r>
              <a:rPr lang="it-IT" sz="1600" b="1" i="0" dirty="0" err="1">
                <a:effectLst/>
                <a:latin typeface="Consolas" panose="020B0609020204030204" pitchFamily="49" charset="0"/>
              </a:rPr>
              <a:t>value</a:t>
            </a:r>
            <a:r>
              <a:rPr lang="it-IT" sz="1600" b="1" i="0" dirty="0">
                <a:effectLst/>
                <a:latin typeface="Consolas" panose="020B0609020204030204" pitchFamily="49" charset="0"/>
              </a:rPr>
              <a:t> 0.0, Degree of Freedom 7479 </a:t>
            </a:r>
          </a:p>
          <a:p>
            <a:pPr marL="0" indent="0" rtl="0">
              <a:buNone/>
            </a:pPr>
            <a:r>
              <a:rPr lang="it-IT" sz="1600" b="1" i="0" dirty="0">
                <a:effectLst/>
                <a:latin typeface="Consolas" panose="020B0609020204030204" pitchFamily="49" charset="0"/>
              </a:rPr>
              <a:t>col: </a:t>
            </a:r>
            <a:r>
              <a:rPr lang="it-IT" sz="1600" b="1" i="0" dirty="0" err="1">
                <a:effectLst/>
                <a:latin typeface="Consolas" panose="020B0609020204030204" pitchFamily="49" charset="0"/>
              </a:rPr>
              <a:t>ppgIR</a:t>
            </a:r>
            <a:r>
              <a:rPr lang="it-IT" sz="1600" b="1" i="0" dirty="0">
                <a:effectLst/>
                <a:latin typeface="Consolas" panose="020B0609020204030204" pitchFamily="49" charset="0"/>
              </a:rPr>
              <a:t>, Chi-</a:t>
            </a:r>
            <a:r>
              <a:rPr lang="it-IT" sz="1600" b="1" i="0" dirty="0" err="1">
                <a:effectLst/>
                <a:latin typeface="Consolas" panose="020B0609020204030204" pitchFamily="49" charset="0"/>
              </a:rPr>
              <a:t>Square</a:t>
            </a:r>
            <a:r>
              <a:rPr lang="it-IT" sz="1600" b="1" i="0" dirty="0">
                <a:effectLst/>
                <a:latin typeface="Consolas" panose="020B0609020204030204" pitchFamily="49" charset="0"/>
              </a:rPr>
              <a:t> 414459831.36999047, p-</a:t>
            </a:r>
            <a:r>
              <a:rPr lang="it-IT" sz="1600" b="1" i="0" dirty="0" err="1">
                <a:effectLst/>
                <a:latin typeface="Consolas" panose="020B0609020204030204" pitchFamily="49" charset="0"/>
              </a:rPr>
              <a:t>value</a:t>
            </a:r>
            <a:r>
              <a:rPr lang="it-IT" sz="1600" b="1" i="0" dirty="0">
                <a:effectLst/>
                <a:latin typeface="Consolas" panose="020B0609020204030204" pitchFamily="49" charset="0"/>
              </a:rPr>
              <a:t> 0.0, Degree of Freedom 7479</a:t>
            </a:r>
          </a:p>
          <a:p>
            <a:pPr marL="0" indent="0" rtl="0">
              <a:buNone/>
            </a:pPr>
            <a:r>
              <a:rPr lang="en-US" sz="1600" b="1" dirty="0"/>
              <a:t>2. T-TEST on </a:t>
            </a:r>
            <a:r>
              <a:rPr lang="it-IT" sz="1600" b="1" i="0" dirty="0">
                <a:effectLst/>
                <a:latin typeface="Consolas" panose="020B0609020204030204" pitchFamily="49" charset="0"/>
              </a:rPr>
              <a:t>data-subset </a:t>
            </a:r>
            <a:r>
              <a:rPr lang="it-IT" sz="1600" b="1" i="0" dirty="0" err="1">
                <a:effectLst/>
                <a:latin typeface="Consolas" panose="020B0609020204030204" pitchFamily="49" charset="0"/>
              </a:rPr>
              <a:t>where</a:t>
            </a:r>
            <a:r>
              <a:rPr lang="it-IT" sz="1600" b="1" i="0" dirty="0">
                <a:effectLst/>
                <a:latin typeface="Consolas" panose="020B0609020204030204" pitchFamily="49" charset="0"/>
              </a:rPr>
              <a:t> </a:t>
            </a:r>
            <a:r>
              <a:rPr lang="it-IT" sz="1600" b="1" i="0" dirty="0" err="1">
                <a:effectLst/>
                <a:latin typeface="Consolas" panose="020B0609020204030204" pitchFamily="49" charset="0"/>
              </a:rPr>
              <a:t>Drowsiness</a:t>
            </a:r>
            <a:r>
              <a:rPr lang="it-IT" sz="1600" b="1" i="0" dirty="0">
                <a:effectLst/>
                <a:latin typeface="Consolas" panose="020B0609020204030204" pitchFamily="49" charset="0"/>
              </a:rPr>
              <a:t> </a:t>
            </a:r>
            <a:r>
              <a:rPr lang="it-IT" sz="1600" b="1" i="0" dirty="0" err="1">
                <a:effectLst/>
                <a:latin typeface="Consolas" panose="020B0609020204030204" pitchFamily="49" charset="0"/>
              </a:rPr>
              <a:t>is</a:t>
            </a:r>
            <a:r>
              <a:rPr lang="it-IT" sz="1600" b="1" i="0" dirty="0">
                <a:effectLst/>
                <a:latin typeface="Consolas" panose="020B0609020204030204" pitchFamily="49" charset="0"/>
              </a:rPr>
              <a:t> </a:t>
            </a:r>
            <a:r>
              <a:rPr lang="it-IT" sz="1600" b="1" i="0" dirty="0" err="1">
                <a:effectLst/>
                <a:latin typeface="Consolas" panose="020B0609020204030204" pitchFamily="49" charset="0"/>
              </a:rPr>
              <a:t>not</a:t>
            </a:r>
            <a:r>
              <a:rPr lang="it-IT" sz="1600" b="1" i="0" dirty="0">
                <a:effectLst/>
                <a:latin typeface="Consolas" panose="020B0609020204030204" pitchFamily="49" charset="0"/>
              </a:rPr>
              <a:t> 2.0 and </a:t>
            </a:r>
            <a:r>
              <a:rPr lang="it-IT" sz="1600" b="1" i="0" dirty="0" err="1">
                <a:effectLst/>
                <a:latin typeface="Consolas" panose="020B0609020204030204" pitchFamily="49" charset="0"/>
              </a:rPr>
              <a:t>hearRate</a:t>
            </a:r>
            <a:r>
              <a:rPr lang="it-IT" sz="1600" b="1" i="0" dirty="0">
                <a:effectLst/>
                <a:latin typeface="Consolas" panose="020B0609020204030204" pitchFamily="49" charset="0"/>
              </a:rPr>
              <a:t> </a:t>
            </a:r>
            <a:r>
              <a:rPr lang="it-IT" sz="1600" b="1" i="0" dirty="0" err="1">
                <a:effectLst/>
                <a:latin typeface="Consolas" panose="020B0609020204030204" pitchFamily="49" charset="0"/>
              </a:rPr>
              <a:t>is</a:t>
            </a:r>
            <a:r>
              <a:rPr lang="it-IT" sz="1600" b="1" i="0" dirty="0">
                <a:effectLst/>
                <a:latin typeface="Consolas" panose="020B0609020204030204" pitchFamily="49" charset="0"/>
              </a:rPr>
              <a:t> </a:t>
            </a:r>
            <a:r>
              <a:rPr lang="it-IT" sz="1600" b="1" i="0" dirty="0" err="1">
                <a:effectLst/>
                <a:latin typeface="Consolas" panose="020B0609020204030204" pitchFamily="49" charset="0"/>
              </a:rPr>
              <a:t>less</a:t>
            </a:r>
            <a:r>
              <a:rPr lang="it-IT" sz="1600" b="1" i="0" dirty="0">
                <a:effectLst/>
                <a:latin typeface="Consolas" panose="020B0609020204030204" pitchFamily="49" charset="0"/>
              </a:rPr>
              <a:t> </a:t>
            </a:r>
            <a:r>
              <a:rPr lang="it-IT" sz="1600" b="1" i="0" dirty="0" err="1">
                <a:effectLst/>
                <a:latin typeface="Consolas" panose="020B0609020204030204" pitchFamily="49" charset="0"/>
              </a:rPr>
              <a:t>then</a:t>
            </a:r>
            <a:r>
              <a:rPr lang="it-IT" sz="1600" b="1" i="0" dirty="0">
                <a:effectLst/>
                <a:latin typeface="Consolas" panose="020B0609020204030204" pitchFamily="49" charset="0"/>
              </a:rPr>
              <a:t> or </a:t>
            </a:r>
            <a:r>
              <a:rPr lang="it-IT" sz="1600" b="1" i="0" dirty="0" err="1">
                <a:effectLst/>
                <a:latin typeface="Consolas" panose="020B0609020204030204" pitchFamily="49" charset="0"/>
              </a:rPr>
              <a:t>equal</a:t>
            </a:r>
            <a:r>
              <a:rPr lang="it-IT" sz="1600" b="1" i="0" dirty="0">
                <a:effectLst/>
                <a:latin typeface="Consolas" panose="020B0609020204030204" pitchFamily="49" charset="0"/>
              </a:rPr>
              <a:t> to 50 </a:t>
            </a:r>
          </a:p>
          <a:p>
            <a:pPr marL="0" indent="0" rtl="0">
              <a:buNone/>
            </a:pPr>
            <a:r>
              <a:rPr lang="en-US" sz="1600" b="1" dirty="0" err="1">
                <a:latin typeface="Consolas" panose="020B0609020204030204" pitchFamily="49" charset="0"/>
              </a:rPr>
              <a:t>heartRate</a:t>
            </a:r>
            <a:r>
              <a:rPr lang="en-US" sz="1600" b="1" dirty="0">
                <a:latin typeface="Consolas" panose="020B0609020204030204" pitchFamily="49" charset="0"/>
              </a:rPr>
              <a:t>: t-statistics = nan, </a:t>
            </a:r>
            <a:r>
              <a:rPr lang="en-US" sz="1600" b="1" dirty="0" err="1">
                <a:latin typeface="Consolas" panose="020B0609020204030204" pitchFamily="49" charset="0"/>
              </a:rPr>
              <a:t>p_value</a:t>
            </a:r>
            <a:r>
              <a:rPr lang="en-US" sz="1600" b="1" dirty="0">
                <a:latin typeface="Consolas" panose="020B0609020204030204" pitchFamily="49" charset="0"/>
              </a:rPr>
              <a:t> = nan</a:t>
            </a:r>
          </a:p>
          <a:p>
            <a:pPr marL="0" indent="0" rtl="0">
              <a:buNone/>
            </a:pPr>
            <a:r>
              <a:rPr lang="en-US" sz="1600" b="1" dirty="0" err="1">
                <a:latin typeface="Consolas" panose="020B0609020204030204" pitchFamily="49" charset="0"/>
              </a:rPr>
              <a:t>ppgGreen</a:t>
            </a:r>
            <a:r>
              <a:rPr lang="en-US" sz="1600" b="1" dirty="0">
                <a:latin typeface="Consolas" panose="020B0609020204030204" pitchFamily="49" charset="0"/>
              </a:rPr>
              <a:t>: t-statistics = 356.0146, </a:t>
            </a:r>
            <a:r>
              <a:rPr lang="en-US" sz="1600" b="1" dirty="0" err="1">
                <a:latin typeface="Consolas" panose="020B0609020204030204" pitchFamily="49" charset="0"/>
              </a:rPr>
              <a:t>p_value</a:t>
            </a:r>
            <a:r>
              <a:rPr lang="en-US" sz="1600" b="1" dirty="0">
                <a:latin typeface="Consolas" panose="020B0609020204030204" pitchFamily="49" charset="0"/>
              </a:rPr>
              <a:t> = 0.0000</a:t>
            </a:r>
          </a:p>
          <a:p>
            <a:pPr marL="0" indent="0" rtl="0">
              <a:buNone/>
            </a:pPr>
            <a:r>
              <a:rPr lang="en-US" sz="1600" b="1" dirty="0" err="1">
                <a:latin typeface="Consolas" panose="020B0609020204030204" pitchFamily="49" charset="0"/>
              </a:rPr>
              <a:t>ppgRed</a:t>
            </a:r>
            <a:r>
              <a:rPr lang="en-US" sz="1600" b="1" dirty="0">
                <a:latin typeface="Consolas" panose="020B0609020204030204" pitchFamily="49" charset="0"/>
              </a:rPr>
              <a:t>: t-statistics = 362.2490, </a:t>
            </a:r>
            <a:r>
              <a:rPr lang="en-US" sz="1600" b="1" dirty="0" err="1">
                <a:latin typeface="Consolas" panose="020B0609020204030204" pitchFamily="49" charset="0"/>
              </a:rPr>
              <a:t>p_value</a:t>
            </a:r>
            <a:r>
              <a:rPr lang="en-US" sz="1600" b="1" dirty="0">
                <a:latin typeface="Consolas" panose="020B0609020204030204" pitchFamily="49" charset="0"/>
              </a:rPr>
              <a:t> = 0.0000</a:t>
            </a:r>
          </a:p>
          <a:p>
            <a:pPr marL="0" indent="0" rtl="0">
              <a:buNone/>
            </a:pPr>
            <a:r>
              <a:rPr lang="en-US" sz="1600" b="1" dirty="0" err="1">
                <a:latin typeface="Consolas" panose="020B0609020204030204" pitchFamily="49" charset="0"/>
              </a:rPr>
              <a:t>ppgIR</a:t>
            </a:r>
            <a:r>
              <a:rPr lang="en-US" sz="1600" b="1" dirty="0">
                <a:latin typeface="Consolas" panose="020B0609020204030204" pitchFamily="49" charset="0"/>
              </a:rPr>
              <a:t>: t-statistics = 489.5751, </a:t>
            </a:r>
            <a:r>
              <a:rPr lang="en-US" sz="1600" b="1" dirty="0" err="1">
                <a:latin typeface="Consolas" panose="020B0609020204030204" pitchFamily="49" charset="0"/>
              </a:rPr>
              <a:t>p_value</a:t>
            </a:r>
            <a:r>
              <a:rPr lang="en-US" sz="1600" b="1" dirty="0">
                <a:latin typeface="Consolas" panose="020B0609020204030204" pitchFamily="49" charset="0"/>
              </a:rPr>
              <a:t> = 0.0000</a:t>
            </a:r>
          </a:p>
          <a:p>
            <a:pPr marL="0" indent="0" rtl="0">
              <a:buNone/>
            </a:pPr>
            <a:r>
              <a:rPr lang="en-US" sz="1600" b="1" dirty="0">
                <a:latin typeface="Consolas" panose="020B0609020204030204" pitchFamily="49" charset="0"/>
              </a:rPr>
              <a:t>drowsiness: t-statistics = -inf, </a:t>
            </a:r>
            <a:r>
              <a:rPr lang="en-US" sz="1600" b="1" dirty="0" err="1">
                <a:latin typeface="Consolas" panose="020B0609020204030204" pitchFamily="49" charset="0"/>
              </a:rPr>
              <a:t>p_value</a:t>
            </a:r>
            <a:r>
              <a:rPr lang="en-US" sz="1600" b="1" dirty="0">
                <a:latin typeface="Consolas" panose="020B0609020204030204" pitchFamily="49" charset="0"/>
              </a:rPr>
              <a:t> = 0.0000</a:t>
            </a:r>
            <a:endParaRPr lang="it-IT" sz="1600" b="1" dirty="0">
              <a:latin typeface="Consolas" panose="020B0609020204030204" pitchFamily="49" charset="0"/>
            </a:endParaRPr>
          </a:p>
        </p:txBody>
      </p:sp>
      <p:sp>
        <p:nvSpPr>
          <p:cNvPr id="2" name="Segnaposto numero diapositiva 1">
            <a:extLst>
              <a:ext uri="{FF2B5EF4-FFF2-40B4-BE49-F238E27FC236}">
                <a16:creationId xmlns:a16="http://schemas.microsoft.com/office/drawing/2014/main" id="{98B4D8E8-D0EF-11C8-495B-3876957CDB28}"/>
              </a:ext>
            </a:extLst>
          </p:cNvPr>
          <p:cNvSpPr>
            <a:spLocks noGrp="1"/>
          </p:cNvSpPr>
          <p:nvPr>
            <p:ph type="sldNum" sz="quarter" idx="4"/>
          </p:nvPr>
        </p:nvSpPr>
        <p:spPr/>
        <p:txBody>
          <a:bodyPr rtlCol="0"/>
          <a:lstStyle>
            <a:defPPr>
              <a:defRPr lang="it-IT"/>
            </a:defPPr>
          </a:lstStyle>
          <a:p>
            <a:pPr rtl="0"/>
            <a:fld id="{EA87306C-81BA-4795-A5CA-9392456A8C1E}" type="slidenum">
              <a:rPr lang="it-IT" smtClean="0"/>
              <a:pPr rtl="0"/>
              <a:t>12</a:t>
            </a:fld>
            <a:endParaRPr lang="it-IT" dirty="0"/>
          </a:p>
        </p:txBody>
      </p:sp>
    </p:spTree>
    <p:extLst>
      <p:ext uri="{BB962C8B-B14F-4D97-AF65-F5344CB8AC3E}">
        <p14:creationId xmlns:p14="http://schemas.microsoft.com/office/powerpoint/2010/main" val="1884517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a:extLst>
              <a:ext uri="{FF2B5EF4-FFF2-40B4-BE49-F238E27FC236}">
                <a16:creationId xmlns:a16="http://schemas.microsoft.com/office/drawing/2014/main" id="{454B2DBC-09D1-EB43-6CB5-409655E7904A}"/>
              </a:ext>
            </a:extLst>
          </p:cNvPr>
          <p:cNvSpPr>
            <a:spLocks noGrp="1"/>
          </p:cNvSpPr>
          <p:nvPr>
            <p:ph type="title"/>
          </p:nvPr>
        </p:nvSpPr>
        <p:spPr>
          <a:xfrm>
            <a:off x="357926" y="85834"/>
            <a:ext cx="3496319" cy="2142144"/>
          </a:xfrm>
        </p:spPr>
        <p:txBody>
          <a:bodyPr rtlCol="0"/>
          <a:lstStyle>
            <a:defPPr>
              <a:defRPr lang="it-IT"/>
            </a:defPPr>
          </a:lstStyle>
          <a:p>
            <a:pPr rtl="0"/>
            <a:r>
              <a:rPr lang="it-IT" dirty="0" err="1"/>
              <a:t>Recommendations</a:t>
            </a:r>
            <a:endParaRPr lang="it-IT" dirty="0"/>
          </a:p>
        </p:txBody>
      </p:sp>
      <p:sp>
        <p:nvSpPr>
          <p:cNvPr id="21" name="Segnaposto testo 20">
            <a:extLst>
              <a:ext uri="{FF2B5EF4-FFF2-40B4-BE49-F238E27FC236}">
                <a16:creationId xmlns:a16="http://schemas.microsoft.com/office/drawing/2014/main" id="{049D9BA1-EC7F-6880-70CD-B2D683881097}"/>
              </a:ext>
            </a:extLst>
          </p:cNvPr>
          <p:cNvSpPr>
            <a:spLocks noGrp="1"/>
          </p:cNvSpPr>
          <p:nvPr>
            <p:ph type="body" sz="quarter" idx="16"/>
          </p:nvPr>
        </p:nvSpPr>
        <p:spPr>
          <a:xfrm>
            <a:off x="137523" y="2248988"/>
            <a:ext cx="4355649" cy="4523178"/>
          </a:xfrm>
        </p:spPr>
        <p:txBody>
          <a:bodyPr rtlCol="0"/>
          <a:lstStyle>
            <a:defPPr>
              <a:defRPr lang="it-IT"/>
            </a:defP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According to the table here beside we can suggest focusing on 2 scenarios, where health issues may happen, or health risk is higher: </a:t>
            </a:r>
            <a:endParaRPr lang="it-IT"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Courier New" panose="02070309020205020404" pitchFamily="49" charset="0"/>
              <a:buChar char="o"/>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Health-risk 1</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people sleeping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or tired and sleepy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with a very high heart rate (</a:t>
            </a:r>
            <a:r>
              <a:rPr lang="en-US" sz="1800"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hearRate</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a:t>
            </a:r>
            <a:r>
              <a:rPr lang="en-US" sz="1800" u="sng"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&gt;</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100) are at risk</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should be alerted</a:t>
            </a:r>
            <a:endParaRPr lang="it-IT"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Courier New" panose="02070309020205020404" pitchFamily="49" charset="0"/>
              <a:buChar char="o"/>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Health-risk 2</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50 </a:t>
            </a:r>
            <a:r>
              <a:rPr lang="en-US" sz="1800" u="sng" kern="100" dirty="0">
                <a:effectLst/>
                <a:latin typeface="Aptos" panose="020B0004020202020204" pitchFamily="34" charset="0"/>
                <a:ea typeface="Aptos" panose="020B0004020202020204" pitchFamily="34" charset="0"/>
                <a:cs typeface="Times New Roman" panose="02020603050405020304" pitchFamily="18" charset="0"/>
              </a:rPr>
              <a:t>&lt;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heartRate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u="sng" kern="100" dirty="0">
                <a:effectLst/>
                <a:latin typeface="Aptos" panose="020B0004020202020204" pitchFamily="34" charset="0"/>
                <a:ea typeface="Aptos" panose="020B0004020202020204" pitchFamily="34" charset="0"/>
                <a:cs typeface="Times New Roman" panose="02020603050405020304" pitchFamily="18" charset="0"/>
              </a:rPr>
              <a:t>&lt;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60 can happen only at rest, but a </a:t>
            </a:r>
            <a:r>
              <a:rPr lang="en-US" sz="1800"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heartRate</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&lt; 50 is to low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and we should alert the user</a:t>
            </a:r>
            <a:endParaRPr lang="it-IT" sz="1800" kern="100" dirty="0">
              <a:effectLst/>
              <a:latin typeface="Aptos" panose="020B0004020202020204" pitchFamily="34" charset="0"/>
              <a:ea typeface="Aptos" panose="020B0004020202020204" pitchFamily="34" charset="0"/>
              <a:cs typeface="Times New Roman" panose="02020603050405020304" pitchFamily="18" charset="0"/>
            </a:endParaRPr>
          </a:p>
        </p:txBody>
      </p:sp>
      <p:graphicFrame>
        <p:nvGraphicFramePr>
          <p:cNvPr id="6" name="Segnaposto tabella 2">
            <a:extLst>
              <a:ext uri="{FF2B5EF4-FFF2-40B4-BE49-F238E27FC236}">
                <a16:creationId xmlns:a16="http://schemas.microsoft.com/office/drawing/2014/main" id="{BCC98EAA-4C6E-9974-AB21-E955BE34DF52}"/>
              </a:ext>
            </a:extLst>
          </p:cNvPr>
          <p:cNvGraphicFramePr>
            <a:graphicFrameLocks noGrp="1"/>
          </p:cNvGraphicFramePr>
          <p:nvPr>
            <p:ph sz="quarter" idx="15"/>
            <p:extLst>
              <p:ext uri="{D42A27DB-BD31-4B8C-83A1-F6EECF244321}">
                <p14:modId xmlns:p14="http://schemas.microsoft.com/office/powerpoint/2010/main" val="4191253729"/>
              </p:ext>
            </p:extLst>
          </p:nvPr>
        </p:nvGraphicFramePr>
        <p:xfrm>
          <a:off x="4650828" y="197067"/>
          <a:ext cx="7403651" cy="6689173"/>
        </p:xfrm>
        <a:graphic>
          <a:graphicData uri="http://schemas.openxmlformats.org/drawingml/2006/table">
            <a:tbl>
              <a:tblPr firstRow="1" bandRow="1">
                <a:tableStyleId>{9DCAF9ED-07DC-4A11-8D7F-57B35C25682E}</a:tableStyleId>
              </a:tblPr>
              <a:tblGrid>
                <a:gridCol w="2473117">
                  <a:extLst>
                    <a:ext uri="{9D8B030D-6E8A-4147-A177-3AD203B41FA5}">
                      <a16:colId xmlns:a16="http://schemas.microsoft.com/office/drawing/2014/main" val="127040821"/>
                    </a:ext>
                  </a:extLst>
                </a:gridCol>
                <a:gridCol w="2386756">
                  <a:extLst>
                    <a:ext uri="{9D8B030D-6E8A-4147-A177-3AD203B41FA5}">
                      <a16:colId xmlns:a16="http://schemas.microsoft.com/office/drawing/2014/main" val="149845700"/>
                    </a:ext>
                  </a:extLst>
                </a:gridCol>
                <a:gridCol w="2543778">
                  <a:extLst>
                    <a:ext uri="{9D8B030D-6E8A-4147-A177-3AD203B41FA5}">
                      <a16:colId xmlns:a16="http://schemas.microsoft.com/office/drawing/2014/main" val="3472639139"/>
                    </a:ext>
                  </a:extLst>
                </a:gridCol>
              </a:tblGrid>
              <a:tr h="618124">
                <a:tc>
                  <a:txBody>
                    <a:bodyPr/>
                    <a:lstStyle>
                      <a:defPPr>
                        <a:defRPr lang="it-IT"/>
                      </a:defPPr>
                    </a:lstStyle>
                    <a:p>
                      <a:pPr algn="ctr" rtl="0"/>
                      <a:r>
                        <a:rPr lang="it-IT" b="0" dirty="0"/>
                        <a:t>Data-exploit</a:t>
                      </a:r>
                    </a:p>
                  </a:txBody>
                  <a:tcPr anchor="ctr"/>
                </a:tc>
                <a:tc>
                  <a:txBody>
                    <a:bodyPr/>
                    <a:lstStyle>
                      <a:defPPr>
                        <a:defRPr lang="it-IT"/>
                      </a:defPPr>
                    </a:lstStyle>
                    <a:p>
                      <a:pPr algn="ctr" rtl="0"/>
                      <a:r>
                        <a:rPr lang="it-IT" b="0" dirty="0" err="1"/>
                        <a:t>Result</a:t>
                      </a:r>
                      <a:endParaRPr lang="it-IT" b="0" dirty="0"/>
                    </a:p>
                  </a:txBody>
                  <a:tcPr anchor="ctr"/>
                </a:tc>
                <a:tc>
                  <a:txBody>
                    <a:bodyPr/>
                    <a:lstStyle>
                      <a:defPPr>
                        <a:defRPr lang="it-IT"/>
                      </a:defPPr>
                    </a:lstStyle>
                    <a:p>
                      <a:pPr algn="ctr" rtl="0"/>
                      <a:r>
                        <a:rPr lang="it-IT" b="0" dirty="0"/>
                        <a:t>NOTE</a:t>
                      </a:r>
                    </a:p>
                  </a:txBody>
                  <a:tcPr anchor="ctr"/>
                </a:tc>
                <a:extLst>
                  <a:ext uri="{0D108BD9-81ED-4DB2-BD59-A6C34878D82A}">
                    <a16:rowId xmlns:a16="http://schemas.microsoft.com/office/drawing/2014/main" val="3298013591"/>
                  </a:ext>
                </a:extLst>
              </a:tr>
              <a:tr h="1129142">
                <a:tc>
                  <a:txBody>
                    <a:bodyPr/>
                    <a:lstStyle>
                      <a:defPPr>
                        <a:defRPr lang="it-IT"/>
                      </a:defPPr>
                    </a:lstStyle>
                    <a:p>
                      <a:pPr algn="ctr" rtl="0"/>
                      <a:r>
                        <a:rPr lang="it-IT" sz="1600" dirty="0" err="1"/>
                        <a:t>heartRate</a:t>
                      </a:r>
                      <a:r>
                        <a:rPr lang="it-IT" sz="1600" dirty="0"/>
                        <a:t>&gt;100, </a:t>
                      </a:r>
                      <a:r>
                        <a:rPr lang="it-IT" sz="1600" dirty="0" err="1"/>
                        <a:t>period</a:t>
                      </a:r>
                      <a:r>
                        <a:rPr lang="it-IT" sz="1600" dirty="0"/>
                        <a:t> Morning or </a:t>
                      </a:r>
                      <a:r>
                        <a:rPr lang="it-IT" sz="1600" dirty="0" err="1"/>
                        <a:t>Evening</a:t>
                      </a:r>
                      <a:endParaRPr lang="it-IT" sz="1600" dirty="0"/>
                    </a:p>
                  </a:txBody>
                  <a:tcPr anchor="ctr"/>
                </a:tc>
                <a:tc>
                  <a:txBody>
                    <a:bodyPr/>
                    <a:lstStyle>
                      <a:defPPr>
                        <a:defRPr lang="it-IT"/>
                      </a:defPPr>
                    </a:lstStyle>
                    <a:p>
                      <a:pPr algn="ctr" rtl="0"/>
                      <a:r>
                        <a:rPr lang="it-IT" sz="1600" dirty="0" err="1"/>
                        <a:t>Drowsiness</a:t>
                      </a:r>
                      <a:r>
                        <a:rPr lang="it-IT" sz="1600" dirty="0"/>
                        <a:t> != 2.0</a:t>
                      </a:r>
                    </a:p>
                  </a:txBody>
                  <a:tcPr anchor="ctr"/>
                </a:tc>
                <a:tc>
                  <a:txBody>
                    <a:bodyPr/>
                    <a:lstStyle>
                      <a:defPPr>
                        <a:defRPr lang="it-IT"/>
                      </a:defPPr>
                    </a:lstStyle>
                    <a:p>
                      <a:pPr algn="just" rtl="0"/>
                      <a:r>
                        <a:rPr lang="en-US" sz="1600" kern="1200" dirty="0">
                          <a:solidFill>
                            <a:schemeClr val="dk1"/>
                          </a:solidFill>
                          <a:effectLst/>
                          <a:latin typeface="+mn-lt"/>
                          <a:ea typeface="+mn-ea"/>
                          <a:cs typeface="+mn-cs"/>
                        </a:rPr>
                        <a:t>In </a:t>
                      </a:r>
                      <a:r>
                        <a:rPr lang="en-US" sz="1600" i="1" kern="1200" dirty="0">
                          <a:solidFill>
                            <a:schemeClr val="dk1"/>
                          </a:solidFill>
                          <a:effectLst/>
                          <a:latin typeface="+mn-lt"/>
                          <a:ea typeface="+mn-ea"/>
                          <a:cs typeface="+mn-cs"/>
                        </a:rPr>
                        <a:t>Morning</a:t>
                      </a:r>
                      <a:r>
                        <a:rPr lang="en-US" sz="1600" kern="1200" dirty="0">
                          <a:solidFill>
                            <a:schemeClr val="dk1"/>
                          </a:solidFill>
                          <a:effectLst/>
                          <a:latin typeface="+mn-lt"/>
                          <a:ea typeface="+mn-ea"/>
                          <a:cs typeface="+mn-cs"/>
                        </a:rPr>
                        <a:t> and </a:t>
                      </a:r>
                      <a:r>
                        <a:rPr lang="en-US" sz="1600" i="1" kern="1200" dirty="0">
                          <a:solidFill>
                            <a:schemeClr val="dk1"/>
                          </a:solidFill>
                          <a:effectLst/>
                          <a:latin typeface="+mn-lt"/>
                          <a:ea typeface="+mn-ea"/>
                          <a:cs typeface="+mn-cs"/>
                        </a:rPr>
                        <a:t>Evening</a:t>
                      </a:r>
                      <a:r>
                        <a:rPr lang="en-US" sz="1600" kern="1200" dirty="0">
                          <a:solidFill>
                            <a:schemeClr val="dk1"/>
                          </a:solidFill>
                          <a:effectLst/>
                          <a:latin typeface="+mn-lt"/>
                          <a:ea typeface="+mn-ea"/>
                          <a:cs typeface="+mn-cs"/>
                        </a:rPr>
                        <a:t> periods, we shall expect most of the people </a:t>
                      </a:r>
                      <a:r>
                        <a:rPr lang="en-US" sz="1600" b="1" kern="1200" dirty="0">
                          <a:solidFill>
                            <a:schemeClr val="dk1"/>
                          </a:solidFill>
                          <a:effectLst/>
                          <a:latin typeface="+mn-lt"/>
                          <a:ea typeface="+mn-ea"/>
                          <a:cs typeface="+mn-cs"/>
                        </a:rPr>
                        <a:t>being awake</a:t>
                      </a:r>
                      <a:endParaRPr lang="it-IT" sz="1600" b="1" dirty="0"/>
                    </a:p>
                  </a:txBody>
                  <a:tcPr anchor="ctr"/>
                </a:tc>
                <a:extLst>
                  <a:ext uri="{0D108BD9-81ED-4DB2-BD59-A6C34878D82A}">
                    <a16:rowId xmlns:a16="http://schemas.microsoft.com/office/drawing/2014/main" val="3873867931"/>
                  </a:ext>
                </a:extLst>
              </a:tr>
              <a:tr h="1389714">
                <a:tc>
                  <a:txBody>
                    <a:bodyPr/>
                    <a:lstStyle>
                      <a:defPPr>
                        <a:defRPr lang="it-IT"/>
                      </a:defPPr>
                    </a:lstStyle>
                    <a:p>
                      <a:pPr algn="ctr" rtl="0"/>
                      <a:r>
                        <a:rPr lang="it-IT" sz="1600" dirty="0" err="1"/>
                        <a:t>heartRate</a:t>
                      </a:r>
                      <a:r>
                        <a:rPr lang="it-IT" sz="1600" dirty="0"/>
                        <a:t>&gt;100</a:t>
                      </a:r>
                    </a:p>
                  </a:txBody>
                  <a:tcPr anchor="ctr"/>
                </a:tc>
                <a:tc>
                  <a:txBody>
                    <a:bodyPr/>
                    <a:lstStyle>
                      <a:defPPr>
                        <a:defRPr lang="it-IT"/>
                      </a:defPPr>
                    </a:lstStyle>
                    <a:p>
                      <a:pPr algn="ctr" rtl="0"/>
                      <a:r>
                        <a:rPr lang="it-IT" sz="1600" dirty="0" err="1"/>
                        <a:t>Drowsiness</a:t>
                      </a:r>
                      <a:r>
                        <a:rPr lang="it-IT" sz="1600" u="sng" dirty="0"/>
                        <a:t>&gt;</a:t>
                      </a:r>
                      <a:r>
                        <a:rPr lang="it-IT" sz="1600" dirty="0"/>
                        <a:t>1.0 </a:t>
                      </a:r>
                    </a:p>
                    <a:p>
                      <a:pPr algn="ctr" rtl="0"/>
                      <a:r>
                        <a:rPr lang="it-IT" sz="1600" dirty="0" err="1"/>
                        <a:t>is</a:t>
                      </a:r>
                      <a:r>
                        <a:rPr lang="it-IT" sz="1600" dirty="0"/>
                        <a:t> </a:t>
                      </a:r>
                      <a:r>
                        <a:rPr lang="it-IT" sz="1600" dirty="0" err="1"/>
                        <a:t>less</a:t>
                      </a:r>
                      <a:r>
                        <a:rPr lang="it-IT" sz="1600" dirty="0"/>
                        <a:t> </a:t>
                      </a:r>
                      <a:r>
                        <a:rPr lang="it-IT" sz="1600" dirty="0" err="1"/>
                        <a:t>frequent</a:t>
                      </a:r>
                      <a:endParaRPr lang="it-IT" sz="1600" dirty="0"/>
                    </a:p>
                  </a:txBody>
                  <a:tcPr anchor="ctr"/>
                </a:tc>
                <a:tc>
                  <a:txBody>
                    <a:bodyPr/>
                    <a:lstStyle>
                      <a:defPPr>
                        <a:defRPr lang="it-IT"/>
                      </a:defPPr>
                    </a:lstStyle>
                    <a:p>
                      <a:pPr algn="just" rtl="0"/>
                      <a:r>
                        <a:rPr lang="en-US" sz="1600" kern="1200" dirty="0">
                          <a:solidFill>
                            <a:schemeClr val="dk1"/>
                          </a:solidFill>
                          <a:effectLst/>
                          <a:latin typeface="+mn-lt"/>
                          <a:ea typeface="+mn-ea"/>
                          <a:cs typeface="+mn-cs"/>
                        </a:rPr>
                        <a:t>This means that we may expect most of the people having a </a:t>
                      </a:r>
                      <a:r>
                        <a:rPr lang="en-US" sz="1600" kern="1200" dirty="0" err="1">
                          <a:solidFill>
                            <a:schemeClr val="dk1"/>
                          </a:solidFill>
                          <a:effectLst/>
                          <a:latin typeface="+mn-lt"/>
                          <a:ea typeface="+mn-ea"/>
                          <a:cs typeface="+mn-cs"/>
                        </a:rPr>
                        <a:t>heartRate</a:t>
                      </a:r>
                      <a:r>
                        <a:rPr lang="en-US" sz="1600" kern="1200" dirty="0">
                          <a:solidFill>
                            <a:schemeClr val="dk1"/>
                          </a:solidFill>
                          <a:effectLst/>
                          <a:latin typeface="+mn-lt"/>
                          <a:ea typeface="+mn-ea"/>
                          <a:cs typeface="+mn-cs"/>
                        </a:rPr>
                        <a:t> </a:t>
                      </a:r>
                      <a:r>
                        <a:rPr lang="en-US" sz="1600" b="1" kern="1200" dirty="0">
                          <a:solidFill>
                            <a:schemeClr val="dk1"/>
                          </a:solidFill>
                          <a:effectLst/>
                          <a:latin typeface="+mn-lt"/>
                          <a:ea typeface="+mn-ea"/>
                          <a:cs typeface="+mn-cs"/>
                        </a:rPr>
                        <a:t>lower</a:t>
                      </a:r>
                      <a:r>
                        <a:rPr lang="en-US" sz="1600" kern="1200" dirty="0">
                          <a:solidFill>
                            <a:schemeClr val="dk1"/>
                          </a:solidFill>
                          <a:effectLst/>
                          <a:latin typeface="+mn-lt"/>
                          <a:ea typeface="+mn-ea"/>
                          <a:cs typeface="+mn-cs"/>
                        </a:rPr>
                        <a:t> than 100 when sleeping or resting</a:t>
                      </a:r>
                      <a:endParaRPr lang="it-IT" sz="1600" dirty="0"/>
                    </a:p>
                  </a:txBody>
                  <a:tcPr anchor="ctr"/>
                </a:tc>
                <a:extLst>
                  <a:ext uri="{0D108BD9-81ED-4DB2-BD59-A6C34878D82A}">
                    <a16:rowId xmlns:a16="http://schemas.microsoft.com/office/drawing/2014/main" val="85209771"/>
                  </a:ext>
                </a:extLst>
              </a:tr>
              <a:tr h="1129142">
                <a:tc>
                  <a:txBody>
                    <a:bodyPr/>
                    <a:lstStyle>
                      <a:defPPr>
                        <a:defRPr lang="it-IT"/>
                      </a:defPPr>
                    </a:lstStyle>
                    <a:p>
                      <a:pPr algn="ctr" rtl="0"/>
                      <a:r>
                        <a:rPr lang="it-IT" sz="1600" dirty="0" err="1"/>
                        <a:t>heartRate</a:t>
                      </a:r>
                      <a:r>
                        <a:rPr lang="it-IT" sz="1600" u="sng" dirty="0"/>
                        <a:t>&lt;</a:t>
                      </a:r>
                      <a:r>
                        <a:rPr lang="it-IT" sz="1600" dirty="0"/>
                        <a:t>50</a:t>
                      </a:r>
                    </a:p>
                  </a:txBody>
                  <a:tcPr anchor="ctr"/>
                </a:tc>
                <a:tc>
                  <a:txBody>
                    <a:bodyPr/>
                    <a:lstStyle>
                      <a:defPPr>
                        <a:defRPr lang="it-IT"/>
                      </a:defPPr>
                    </a:lstStyle>
                    <a:p>
                      <a:pPr algn="ctr" rtl="0"/>
                      <a:r>
                        <a:rPr lang="it-IT" sz="1600" dirty="0" err="1"/>
                        <a:t>Drowsiness</a:t>
                      </a:r>
                      <a:r>
                        <a:rPr lang="it-IT" sz="1600" dirty="0"/>
                        <a:t> != 0.0</a:t>
                      </a:r>
                    </a:p>
                  </a:txBody>
                  <a:tcPr anchor="ctr"/>
                </a:tc>
                <a:tc>
                  <a:txBody>
                    <a:bodyPr/>
                    <a:lstStyle>
                      <a:defPPr>
                        <a:defRPr lang="it-IT"/>
                      </a:defPPr>
                    </a:lstStyle>
                    <a:p>
                      <a:pPr algn="just" rtl="0"/>
                      <a:r>
                        <a:rPr lang="it-IT" sz="1600" dirty="0" err="1"/>
                        <a:t>Very</a:t>
                      </a:r>
                      <a:r>
                        <a:rPr lang="it-IT" sz="1600" dirty="0"/>
                        <a:t> low </a:t>
                      </a:r>
                      <a:r>
                        <a:rPr lang="it-IT" sz="1600" dirty="0" err="1"/>
                        <a:t>heart</a:t>
                      </a:r>
                      <a:r>
                        <a:rPr lang="it-IT" sz="1600" dirty="0"/>
                        <a:t> rates </a:t>
                      </a:r>
                      <a:r>
                        <a:rPr lang="it-IT" sz="1600" dirty="0" err="1"/>
                        <a:t>normally</a:t>
                      </a:r>
                      <a:r>
                        <a:rPr lang="it-IT" sz="1600" dirty="0"/>
                        <a:t> </a:t>
                      </a:r>
                      <a:r>
                        <a:rPr lang="it-IT" sz="1600" dirty="0" err="1"/>
                        <a:t>happen</a:t>
                      </a:r>
                      <a:r>
                        <a:rPr lang="it-IT" sz="1600" dirty="0"/>
                        <a:t> </a:t>
                      </a:r>
                      <a:r>
                        <a:rPr lang="it-IT" sz="1600" dirty="0" err="1"/>
                        <a:t>only</a:t>
                      </a:r>
                      <a:r>
                        <a:rPr lang="it-IT" sz="1600" dirty="0"/>
                        <a:t> </a:t>
                      </a:r>
                      <a:r>
                        <a:rPr lang="it-IT" sz="1600" dirty="0" err="1"/>
                        <a:t>when</a:t>
                      </a:r>
                      <a:r>
                        <a:rPr lang="it-IT" sz="1600" dirty="0"/>
                        <a:t> people </a:t>
                      </a:r>
                      <a:r>
                        <a:rPr lang="it-IT" sz="1600" dirty="0" err="1"/>
                        <a:t>is</a:t>
                      </a:r>
                      <a:r>
                        <a:rPr lang="it-IT" sz="1600" dirty="0"/>
                        <a:t> </a:t>
                      </a:r>
                      <a:r>
                        <a:rPr lang="it-IT" sz="1600" b="1" dirty="0"/>
                        <a:t>NOT</a:t>
                      </a:r>
                      <a:r>
                        <a:rPr lang="it-IT" sz="1600" dirty="0"/>
                        <a:t> </a:t>
                      </a:r>
                      <a:r>
                        <a:rPr lang="it-IT" sz="1600" dirty="0" err="1"/>
                        <a:t>completely</a:t>
                      </a:r>
                      <a:r>
                        <a:rPr lang="it-IT" sz="1600" dirty="0"/>
                        <a:t> </a:t>
                      </a:r>
                      <a:r>
                        <a:rPr lang="it-IT" sz="1600" dirty="0" err="1"/>
                        <a:t>awake</a:t>
                      </a:r>
                      <a:endParaRPr lang="it-IT" sz="1600" dirty="0"/>
                    </a:p>
                  </a:txBody>
                  <a:tcPr anchor="ctr"/>
                </a:tc>
                <a:extLst>
                  <a:ext uri="{0D108BD9-81ED-4DB2-BD59-A6C34878D82A}">
                    <a16:rowId xmlns:a16="http://schemas.microsoft.com/office/drawing/2014/main" val="4061031278"/>
                  </a:ext>
                </a:extLst>
              </a:tr>
              <a:tr h="1389714">
                <a:tc>
                  <a:txBody>
                    <a:bodyPr/>
                    <a:lstStyle>
                      <a:defPPr>
                        <a:defRPr lang="it-IT"/>
                      </a:defPPr>
                    </a:lstStyle>
                    <a:p>
                      <a:pPr algn="ctr" rtl="0"/>
                      <a:r>
                        <a:rPr lang="it-IT" sz="1600" dirty="0" err="1"/>
                        <a:t>ppgRed</a:t>
                      </a:r>
                      <a:r>
                        <a:rPr lang="it-IT" sz="1600" dirty="0"/>
                        <a:t> corr. to </a:t>
                      </a:r>
                    </a:p>
                    <a:p>
                      <a:pPr algn="ctr" rtl="0"/>
                      <a:r>
                        <a:rPr lang="it-IT" sz="1600" dirty="0" err="1"/>
                        <a:t>ppgGreen</a:t>
                      </a:r>
                      <a:r>
                        <a:rPr lang="it-IT" sz="1600" dirty="0"/>
                        <a:t> or </a:t>
                      </a:r>
                      <a:r>
                        <a:rPr lang="it-IT" sz="1600" dirty="0" err="1"/>
                        <a:t>ppgIR</a:t>
                      </a:r>
                      <a:endParaRPr lang="it-IT" sz="1600" dirty="0"/>
                    </a:p>
                  </a:txBody>
                  <a:tcPr anchor="ctr"/>
                </a:tc>
                <a:tc>
                  <a:txBody>
                    <a:bodyPr/>
                    <a:lstStyle>
                      <a:defPPr>
                        <a:defRPr lang="it-IT"/>
                      </a:defPPr>
                    </a:lstStyle>
                    <a:p>
                      <a:pPr algn="ctr" rtl="0"/>
                      <a:r>
                        <a:rPr lang="it-IT" sz="1600" dirty="0" err="1"/>
                        <a:t>We</a:t>
                      </a:r>
                      <a:r>
                        <a:rPr lang="it-IT" sz="1600" dirty="0"/>
                        <a:t> can </a:t>
                      </a:r>
                      <a:r>
                        <a:rPr lang="it-IT" sz="1600" b="1" dirty="0"/>
                        <a:t>use just 2 </a:t>
                      </a:r>
                      <a:r>
                        <a:rPr lang="it-IT" sz="1600" b="1" dirty="0" err="1"/>
                        <a:t>sensors</a:t>
                      </a:r>
                      <a:r>
                        <a:rPr lang="it-IT" sz="1600" b="1" dirty="0"/>
                        <a:t> </a:t>
                      </a:r>
                      <a:r>
                        <a:rPr lang="it-IT" sz="1600" dirty="0" err="1"/>
                        <a:t>at</a:t>
                      </a:r>
                      <a:r>
                        <a:rPr lang="it-IT" sz="1600" dirty="0"/>
                        <a:t> the </a:t>
                      </a:r>
                      <a:r>
                        <a:rPr lang="it-IT" sz="1600" dirty="0" err="1"/>
                        <a:t>same</a:t>
                      </a:r>
                      <a:r>
                        <a:rPr lang="it-IT" sz="1600" dirty="0"/>
                        <a:t> time, </a:t>
                      </a:r>
                      <a:r>
                        <a:rPr lang="it-IT" sz="1600" dirty="0" err="1"/>
                        <a:t>instead</a:t>
                      </a:r>
                      <a:r>
                        <a:rPr lang="it-IT" sz="1600" dirty="0"/>
                        <a:t> of </a:t>
                      </a:r>
                      <a:r>
                        <a:rPr lang="it-IT" sz="1600" dirty="0" err="1"/>
                        <a:t>three</a:t>
                      </a:r>
                      <a:endParaRPr lang="it-IT" sz="1600" dirty="0"/>
                    </a:p>
                  </a:txBody>
                  <a:tcPr anchor="ctr"/>
                </a:tc>
                <a:tc>
                  <a:txBody>
                    <a:bodyPr/>
                    <a:lstStyle>
                      <a:defPPr>
                        <a:defRPr lang="it-IT"/>
                      </a:defPPr>
                    </a:lstStyle>
                    <a:p>
                      <a:pPr algn="just" rtl="0"/>
                      <a:r>
                        <a:rPr lang="it-IT" sz="1600" dirty="0"/>
                        <a:t>Devices can be </a:t>
                      </a:r>
                      <a:r>
                        <a:rPr lang="it-IT" sz="1600" dirty="0" err="1"/>
                        <a:t>configured</a:t>
                      </a:r>
                      <a:r>
                        <a:rPr lang="it-IT" sz="1600" dirty="0"/>
                        <a:t> in </a:t>
                      </a:r>
                      <a:r>
                        <a:rPr lang="it-IT" sz="1600" dirty="0" err="1"/>
                        <a:t>two</a:t>
                      </a:r>
                      <a:r>
                        <a:rPr lang="it-IT" sz="1600" dirty="0"/>
                        <a:t> setup </a:t>
                      </a:r>
                      <a:r>
                        <a:rPr lang="it-IT" sz="1600" dirty="0" err="1"/>
                        <a:t>using</a:t>
                      </a:r>
                      <a:r>
                        <a:rPr lang="it-IT" sz="1600" dirty="0"/>
                        <a:t> 2 </a:t>
                      </a:r>
                      <a:r>
                        <a:rPr lang="it-IT" sz="1600" dirty="0" err="1"/>
                        <a:t>sensors</a:t>
                      </a:r>
                      <a:r>
                        <a:rPr lang="it-IT" sz="1600" dirty="0"/>
                        <a:t> </a:t>
                      </a:r>
                      <a:r>
                        <a:rPr lang="it-IT" sz="1600" dirty="0" err="1"/>
                        <a:t>together</a:t>
                      </a:r>
                      <a:r>
                        <a:rPr lang="it-IT" sz="1600" dirty="0"/>
                        <a:t>, one with IR and </a:t>
                      </a:r>
                      <a:r>
                        <a:rPr lang="it-IT" sz="1600" b="1" dirty="0"/>
                        <a:t>Red</a:t>
                      </a:r>
                      <a:r>
                        <a:rPr lang="it-IT" sz="1600" dirty="0"/>
                        <a:t> </a:t>
                      </a:r>
                      <a:r>
                        <a:rPr lang="it-IT" sz="1600" dirty="0" err="1"/>
                        <a:t>sensors</a:t>
                      </a:r>
                      <a:r>
                        <a:rPr lang="it-IT" sz="1600" dirty="0"/>
                        <a:t>, one with Green and </a:t>
                      </a:r>
                      <a:r>
                        <a:rPr lang="it-IT" sz="1600" b="1" dirty="0"/>
                        <a:t>Red</a:t>
                      </a:r>
                      <a:r>
                        <a:rPr lang="it-IT" sz="1600" dirty="0"/>
                        <a:t> </a:t>
                      </a:r>
                      <a:r>
                        <a:rPr lang="it-IT" sz="1600" dirty="0" err="1"/>
                        <a:t>sensors</a:t>
                      </a:r>
                      <a:endParaRPr lang="it-IT" sz="1600" dirty="0"/>
                    </a:p>
                  </a:txBody>
                  <a:tcPr anchor="ctr"/>
                </a:tc>
                <a:extLst>
                  <a:ext uri="{0D108BD9-81ED-4DB2-BD59-A6C34878D82A}">
                    <a16:rowId xmlns:a16="http://schemas.microsoft.com/office/drawing/2014/main" val="3591840781"/>
                  </a:ext>
                </a:extLst>
              </a:tr>
              <a:tr h="868571">
                <a:tc>
                  <a:txBody>
                    <a:bodyPr/>
                    <a:lstStyle>
                      <a:defPPr>
                        <a:defRPr lang="it-IT"/>
                      </a:defPPr>
                    </a:lstStyle>
                    <a:p>
                      <a:pPr algn="ctr" rtl="0"/>
                      <a:r>
                        <a:rPr lang="it-IT" sz="1600" dirty="0" err="1"/>
                        <a:t>heartRate</a:t>
                      </a:r>
                      <a:r>
                        <a:rPr lang="it-IT" sz="1600" dirty="0"/>
                        <a:t> strong </a:t>
                      </a:r>
                      <a:r>
                        <a:rPr lang="it-IT" sz="1600" dirty="0" err="1"/>
                        <a:t>related</a:t>
                      </a:r>
                      <a:r>
                        <a:rPr lang="it-IT" sz="1600" dirty="0"/>
                        <a:t> to </a:t>
                      </a:r>
                      <a:r>
                        <a:rPr lang="it-IT" sz="1600" dirty="0" err="1"/>
                        <a:t>drowsiness</a:t>
                      </a:r>
                      <a:r>
                        <a:rPr lang="it-IT" sz="1600" dirty="0"/>
                        <a:t> </a:t>
                      </a:r>
                      <a:r>
                        <a:rPr lang="it-IT" sz="1600" dirty="0" err="1"/>
                        <a:t>levels</a:t>
                      </a:r>
                      <a:endParaRPr lang="it-IT" sz="1600" dirty="0"/>
                    </a:p>
                  </a:txBody>
                  <a:tcPr anchor="ctr"/>
                </a:tc>
                <a:tc>
                  <a:txBody>
                    <a:bodyPr/>
                    <a:lstStyle>
                      <a:defPPr>
                        <a:defRPr lang="it-IT"/>
                      </a:defPPr>
                    </a:lstStyle>
                    <a:p>
                      <a:pPr algn="ctr" rtl="0"/>
                      <a:r>
                        <a:rPr lang="it-IT" sz="1600" dirty="0" err="1"/>
                        <a:t>We</a:t>
                      </a:r>
                      <a:r>
                        <a:rPr lang="it-IT" sz="1600" dirty="0"/>
                        <a:t> </a:t>
                      </a:r>
                      <a:r>
                        <a:rPr lang="it-IT" sz="1600" dirty="0" err="1"/>
                        <a:t>may</a:t>
                      </a:r>
                      <a:r>
                        <a:rPr lang="it-IT" sz="1600" dirty="0"/>
                        <a:t> assume </a:t>
                      </a:r>
                      <a:r>
                        <a:rPr lang="it-IT" sz="1600" dirty="0" err="1"/>
                        <a:t>that</a:t>
                      </a:r>
                      <a:r>
                        <a:rPr lang="it-IT" sz="1600" dirty="0"/>
                        <a:t> with high </a:t>
                      </a:r>
                      <a:r>
                        <a:rPr lang="it-IT" sz="1600" dirty="0" err="1"/>
                        <a:t>hearth</a:t>
                      </a:r>
                      <a:r>
                        <a:rPr lang="it-IT" sz="1600" dirty="0"/>
                        <a:t> rates people are </a:t>
                      </a:r>
                      <a:r>
                        <a:rPr lang="it-IT" sz="1600" dirty="0" err="1"/>
                        <a:t>awake</a:t>
                      </a:r>
                      <a:endParaRPr lang="it-IT" sz="1600" dirty="0"/>
                    </a:p>
                  </a:txBody>
                  <a:tcPr anchor="ctr"/>
                </a:tc>
                <a:tc>
                  <a:txBody>
                    <a:bodyPr/>
                    <a:lstStyle>
                      <a:defPPr>
                        <a:defRPr lang="it-IT"/>
                      </a:defPPr>
                    </a:lstStyle>
                    <a:p>
                      <a:pPr algn="just" rtl="0"/>
                      <a:r>
                        <a:rPr lang="it-IT" sz="1600" dirty="0" err="1"/>
                        <a:t>We</a:t>
                      </a:r>
                      <a:r>
                        <a:rPr lang="it-IT" sz="1600" dirty="0"/>
                        <a:t> </a:t>
                      </a:r>
                      <a:r>
                        <a:rPr lang="it-IT" sz="1600" dirty="0" err="1"/>
                        <a:t>assumed</a:t>
                      </a:r>
                      <a:r>
                        <a:rPr lang="it-IT" sz="1600" dirty="0"/>
                        <a:t> the with </a:t>
                      </a:r>
                      <a:r>
                        <a:rPr lang="it-IT" sz="1600" dirty="0" err="1"/>
                        <a:t>heartRate</a:t>
                      </a:r>
                      <a:r>
                        <a:rPr lang="it-IT" sz="1600" dirty="0"/>
                        <a:t>&gt;100 people are </a:t>
                      </a:r>
                      <a:r>
                        <a:rPr lang="it-IT" sz="1600" b="1" dirty="0" err="1"/>
                        <a:t>phisically</a:t>
                      </a:r>
                      <a:r>
                        <a:rPr lang="it-IT" sz="1600" b="1" dirty="0"/>
                        <a:t> </a:t>
                      </a:r>
                      <a:r>
                        <a:rPr lang="it-IT" sz="1600" b="1" dirty="0" err="1"/>
                        <a:t>active</a:t>
                      </a:r>
                      <a:endParaRPr lang="it-IT" sz="1600" b="1" dirty="0"/>
                    </a:p>
                  </a:txBody>
                  <a:tcPr anchor="ctr"/>
                </a:tc>
                <a:extLst>
                  <a:ext uri="{0D108BD9-81ED-4DB2-BD59-A6C34878D82A}">
                    <a16:rowId xmlns:a16="http://schemas.microsoft.com/office/drawing/2014/main" val="335389741"/>
                  </a:ext>
                </a:extLst>
              </a:tr>
            </a:tbl>
          </a:graphicData>
        </a:graphic>
      </p:graphicFrame>
      <p:sp>
        <p:nvSpPr>
          <p:cNvPr id="2" name="Segnaposto numero diapositiva 1">
            <a:extLst>
              <a:ext uri="{FF2B5EF4-FFF2-40B4-BE49-F238E27FC236}">
                <a16:creationId xmlns:a16="http://schemas.microsoft.com/office/drawing/2014/main" id="{8A31D9AC-E93A-BE3D-2EB5-36EE9ED4DA93}"/>
              </a:ext>
            </a:extLst>
          </p:cNvPr>
          <p:cNvSpPr>
            <a:spLocks noGrp="1"/>
          </p:cNvSpPr>
          <p:nvPr>
            <p:ph type="sldNum" sz="quarter" idx="12"/>
          </p:nvPr>
        </p:nvSpPr>
        <p:spPr/>
        <p:txBody>
          <a:bodyPr rtlCol="0"/>
          <a:lstStyle>
            <a:defPPr>
              <a:defRPr lang="it-IT"/>
            </a:defPPr>
          </a:lstStyle>
          <a:p>
            <a:pPr rtl="0"/>
            <a:fld id="{EA87306C-81BA-4795-A5CA-9392456A8C1E}" type="slidenum">
              <a:rPr lang="it-IT" smtClean="0"/>
              <a:pPr rtl="0"/>
              <a:t>13</a:t>
            </a:fld>
            <a:endParaRPr lang="it-IT" dirty="0"/>
          </a:p>
        </p:txBody>
      </p:sp>
    </p:spTree>
    <p:extLst>
      <p:ext uri="{BB962C8B-B14F-4D97-AF65-F5344CB8AC3E}">
        <p14:creationId xmlns:p14="http://schemas.microsoft.com/office/powerpoint/2010/main" val="3090091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DACBCD3B-EAB4-87E8-85AB-C9DDB7162C68}"/>
              </a:ext>
            </a:extLst>
          </p:cNvPr>
          <p:cNvSpPr>
            <a:spLocks noGrp="1"/>
          </p:cNvSpPr>
          <p:nvPr>
            <p:ph type="title"/>
          </p:nvPr>
        </p:nvSpPr>
        <p:spPr>
          <a:xfrm>
            <a:off x="1130061" y="1541398"/>
            <a:ext cx="4442603" cy="2124827"/>
          </a:xfrm>
        </p:spPr>
        <p:txBody>
          <a:bodyPr rtlCol="0"/>
          <a:lstStyle>
            <a:defPPr>
              <a:defRPr lang="it-IT"/>
            </a:defPPr>
          </a:lstStyle>
          <a:p>
            <a:pPr rtl="0"/>
            <a:r>
              <a:rPr lang="it-IT" dirty="0"/>
              <a:t>THANKS!</a:t>
            </a:r>
          </a:p>
        </p:txBody>
      </p:sp>
      <p:sp>
        <p:nvSpPr>
          <p:cNvPr id="6" name="Segnaposto testo 5">
            <a:extLst>
              <a:ext uri="{FF2B5EF4-FFF2-40B4-BE49-F238E27FC236}">
                <a16:creationId xmlns:a16="http://schemas.microsoft.com/office/drawing/2014/main" id="{75335026-4908-B82C-0C3C-4E5E0498CB6A}"/>
              </a:ext>
            </a:extLst>
          </p:cNvPr>
          <p:cNvSpPr>
            <a:spLocks noGrp="1"/>
          </p:cNvSpPr>
          <p:nvPr>
            <p:ph type="body" sz="quarter" idx="19"/>
          </p:nvPr>
        </p:nvSpPr>
        <p:spPr>
          <a:xfrm>
            <a:off x="1130061" y="3984426"/>
            <a:ext cx="4442603" cy="579691"/>
          </a:xfrm>
        </p:spPr>
        <p:txBody>
          <a:bodyPr rtlCol="0"/>
          <a:lstStyle>
            <a:defPPr>
              <a:defRPr lang="it-IT"/>
            </a:defPPr>
          </a:lstStyle>
          <a:p>
            <a:pPr rtl="0"/>
            <a:r>
              <a:rPr lang="it-IT" dirty="0"/>
              <a:t>Carlo Bloch​</a:t>
            </a:r>
          </a:p>
          <a:p>
            <a:pPr rtl="0"/>
            <a:r>
              <a:rPr lang="it-IT" dirty="0"/>
              <a:t>​</a:t>
            </a:r>
          </a:p>
          <a:p>
            <a:pPr rtl="0"/>
            <a:endParaRPr lang="it-IT" dirty="0"/>
          </a:p>
        </p:txBody>
      </p:sp>
      <p:pic>
        <p:nvPicPr>
          <p:cNvPr id="15" name="Segnaposto immagine 14" descr="Primo piano di una foglia">
            <a:extLst>
              <a:ext uri="{FF2B5EF4-FFF2-40B4-BE49-F238E27FC236}">
                <a16:creationId xmlns:a16="http://schemas.microsoft.com/office/drawing/2014/main" id="{C59CFD32-0A41-78F6-63F2-D8BBA2F23D00}"/>
              </a:ext>
            </a:extLst>
          </p:cNvPr>
          <p:cNvPicPr>
            <a:picLocks noGrp="1" noChangeAspect="1"/>
          </p:cNvPicPr>
          <p:nvPr>
            <p:ph type="pic" sz="quarter" idx="10"/>
          </p:nvPr>
        </p:nvPicPr>
        <p:blipFill>
          <a:blip r:embed="rId3"/>
          <a:srcRect l="55" r="55"/>
          <a:stretch/>
        </p:blipFill>
        <p:spPr>
          <a:xfrm>
            <a:off x="6771736" y="0"/>
            <a:ext cx="5420263" cy="6858000"/>
          </a:xfrm>
        </p:spPr>
      </p:pic>
    </p:spTree>
    <p:extLst>
      <p:ext uri="{BB962C8B-B14F-4D97-AF65-F5344CB8AC3E}">
        <p14:creationId xmlns:p14="http://schemas.microsoft.com/office/powerpoint/2010/main" val="3010151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egnaposto immagine 10" descr="Montagna verde ondulata con tramonto">
            <a:extLst>
              <a:ext uri="{FF2B5EF4-FFF2-40B4-BE49-F238E27FC236}">
                <a16:creationId xmlns:a16="http://schemas.microsoft.com/office/drawing/2014/main" id="{565AB0FC-9FCD-FDB2-1D84-F3D855D83877}"/>
              </a:ext>
            </a:extLst>
          </p:cNvPr>
          <p:cNvPicPr>
            <a:picLocks noGrp="1" noChangeAspect="1"/>
          </p:cNvPicPr>
          <p:nvPr>
            <p:ph type="pic" sz="quarter" idx="10"/>
          </p:nvPr>
        </p:nvPicPr>
        <p:blipFill>
          <a:blip r:embed="rId3"/>
          <a:srcRect/>
          <a:stretch/>
        </p:blipFill>
        <p:spPr>
          <a:xfrm>
            <a:off x="0" y="0"/>
            <a:ext cx="6772276" cy="6858000"/>
          </a:xfrm>
        </p:spPr>
      </p:pic>
      <p:sp>
        <p:nvSpPr>
          <p:cNvPr id="47" name="Titolo 46">
            <a:extLst>
              <a:ext uri="{FF2B5EF4-FFF2-40B4-BE49-F238E27FC236}">
                <a16:creationId xmlns:a16="http://schemas.microsoft.com/office/drawing/2014/main" id="{3F9E60C6-15AA-4C95-9519-652CD08A827C}"/>
              </a:ext>
            </a:extLst>
          </p:cNvPr>
          <p:cNvSpPr>
            <a:spLocks noGrp="1"/>
          </p:cNvSpPr>
          <p:nvPr>
            <p:ph type="title"/>
          </p:nvPr>
        </p:nvSpPr>
        <p:spPr>
          <a:xfrm>
            <a:off x="1224747" y="2365057"/>
            <a:ext cx="4377400" cy="2160644"/>
          </a:xfrm>
        </p:spPr>
        <p:txBody>
          <a:bodyPr rtlCol="0"/>
          <a:lstStyle>
            <a:defPPr>
              <a:defRPr lang="it-IT"/>
            </a:defPPr>
          </a:lstStyle>
          <a:p>
            <a:pPr rtl="0"/>
            <a:r>
              <a:rPr lang="it-IT" noProof="0"/>
              <a:t>AGENDA</a:t>
            </a:r>
            <a:endParaRPr lang="it-IT" dirty="0"/>
          </a:p>
        </p:txBody>
      </p:sp>
      <p:sp>
        <p:nvSpPr>
          <p:cNvPr id="19" name="Segnaposto testo 18">
            <a:extLst>
              <a:ext uri="{FF2B5EF4-FFF2-40B4-BE49-F238E27FC236}">
                <a16:creationId xmlns:a16="http://schemas.microsoft.com/office/drawing/2014/main" id="{E0E8875C-8FE5-DCE1-106E-5F34DFD1618E}"/>
              </a:ext>
            </a:extLst>
          </p:cNvPr>
          <p:cNvSpPr>
            <a:spLocks noGrp="1"/>
          </p:cNvSpPr>
          <p:nvPr>
            <p:ph type="body" sz="quarter" idx="12"/>
          </p:nvPr>
        </p:nvSpPr>
        <p:spPr/>
        <p:txBody>
          <a:bodyPr rtlCol="0"/>
          <a:lstStyle>
            <a:defPPr>
              <a:defRPr lang="it-IT"/>
            </a:defPPr>
          </a:lstStyle>
          <a:p>
            <a:pPr rtl="0"/>
            <a:endParaRPr lang="it-IT" dirty="0"/>
          </a:p>
        </p:txBody>
      </p:sp>
      <p:sp>
        <p:nvSpPr>
          <p:cNvPr id="4" name="Segnaposto testo 3">
            <a:extLst>
              <a:ext uri="{FF2B5EF4-FFF2-40B4-BE49-F238E27FC236}">
                <a16:creationId xmlns:a16="http://schemas.microsoft.com/office/drawing/2014/main" id="{39D3AADE-5119-8CE2-0DD5-2BD7E3403288}"/>
              </a:ext>
            </a:extLst>
          </p:cNvPr>
          <p:cNvSpPr>
            <a:spLocks noGrp="1"/>
          </p:cNvSpPr>
          <p:nvPr>
            <p:ph type="body" sz="quarter" idx="11"/>
          </p:nvPr>
        </p:nvSpPr>
        <p:spPr>
          <a:xfrm>
            <a:off x="7835900" y="2071688"/>
            <a:ext cx="3773488" cy="2732087"/>
          </a:xfrm>
        </p:spPr>
        <p:txBody>
          <a:bodyPr rtlCol="0"/>
          <a:lstStyle>
            <a:defPPr>
              <a:defRPr lang="it-IT"/>
            </a:defPPr>
          </a:lstStyle>
          <a:p>
            <a:pPr rtl="0"/>
            <a:r>
              <a:rPr lang="it-IT" dirty="0" err="1"/>
              <a:t>Objectives</a:t>
            </a:r>
            <a:endParaRPr lang="it-IT" dirty="0"/>
          </a:p>
          <a:p>
            <a:pPr rtl="0"/>
            <a:r>
              <a:rPr lang="it-IT" dirty="0"/>
              <a:t>Data </a:t>
            </a:r>
            <a:r>
              <a:rPr lang="it-IT" dirty="0" err="1"/>
              <a:t>Overview</a:t>
            </a:r>
            <a:endParaRPr lang="it-IT" dirty="0"/>
          </a:p>
          <a:p>
            <a:pPr rtl="0"/>
            <a:r>
              <a:rPr lang="it-IT" dirty="0"/>
              <a:t>Report &amp; </a:t>
            </a:r>
          </a:p>
          <a:p>
            <a:pPr rtl="0"/>
            <a:r>
              <a:rPr lang="it-IT" dirty="0"/>
              <a:t>…</a:t>
            </a:r>
            <a:r>
              <a:rPr lang="it-IT" dirty="0" err="1"/>
              <a:t>Visualization</a:t>
            </a:r>
            <a:endParaRPr lang="it-IT" dirty="0"/>
          </a:p>
          <a:p>
            <a:pPr rtl="0"/>
            <a:r>
              <a:rPr lang="it-IT" dirty="0"/>
              <a:t>Insights</a:t>
            </a:r>
          </a:p>
          <a:p>
            <a:pPr rtl="0"/>
            <a:r>
              <a:rPr lang="it-IT" dirty="0" err="1"/>
              <a:t>Recommendations</a:t>
            </a:r>
            <a:endParaRPr lang="it-IT" dirty="0"/>
          </a:p>
        </p:txBody>
      </p:sp>
      <p:sp>
        <p:nvSpPr>
          <p:cNvPr id="20" name="Segnaposto numero diapositiva 19">
            <a:extLst>
              <a:ext uri="{FF2B5EF4-FFF2-40B4-BE49-F238E27FC236}">
                <a16:creationId xmlns:a16="http://schemas.microsoft.com/office/drawing/2014/main" id="{DA9558D5-EB6D-C2EA-C5E2-790769448541}"/>
              </a:ext>
            </a:extLst>
          </p:cNvPr>
          <p:cNvSpPr>
            <a:spLocks noGrp="1"/>
          </p:cNvSpPr>
          <p:nvPr>
            <p:ph type="sldNum" sz="quarter" idx="4"/>
          </p:nvPr>
        </p:nvSpPr>
        <p:spPr/>
        <p:txBody>
          <a:bodyPr rtlCol="0"/>
          <a:lstStyle>
            <a:defPPr>
              <a:defRPr lang="it-IT"/>
            </a:defPPr>
          </a:lstStyle>
          <a:p>
            <a:pPr rtl="0"/>
            <a:fld id="{EA87306C-81BA-4795-A5CA-9392456A8C1E}" type="slidenum">
              <a:rPr lang="it-IT" smtClean="0"/>
              <a:pPr/>
              <a:t>2</a:t>
            </a:fld>
            <a:endParaRPr lang="it-IT" dirty="0"/>
          </a:p>
        </p:txBody>
      </p:sp>
    </p:spTree>
    <p:extLst>
      <p:ext uri="{BB962C8B-B14F-4D97-AF65-F5344CB8AC3E}">
        <p14:creationId xmlns:p14="http://schemas.microsoft.com/office/powerpoint/2010/main" val="3590292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immagine 4" descr="Campo di grano con sentieri">
            <a:extLst>
              <a:ext uri="{FF2B5EF4-FFF2-40B4-BE49-F238E27FC236}">
                <a16:creationId xmlns:a16="http://schemas.microsoft.com/office/drawing/2014/main" id="{5BA975B6-ACDF-974C-4B0A-792DE5F09CB6}"/>
              </a:ext>
            </a:extLst>
          </p:cNvPr>
          <p:cNvPicPr>
            <a:picLocks noGrp="1" noChangeAspect="1"/>
          </p:cNvPicPr>
          <p:nvPr>
            <p:ph type="pic" sz="quarter" idx="10"/>
          </p:nvPr>
        </p:nvPicPr>
        <p:blipFill>
          <a:blip r:embed="rId3">
            <a:alphaModFix amt="50000"/>
          </a:blip>
          <a:srcRect/>
          <a:stretch/>
        </p:blipFill>
        <p:spPr>
          <a:xfrm>
            <a:off x="0" y="-2"/>
            <a:ext cx="12192000" cy="6858000"/>
          </a:xfrm>
        </p:spPr>
      </p:pic>
      <p:sp>
        <p:nvSpPr>
          <p:cNvPr id="3" name="Titolo 2">
            <a:extLst>
              <a:ext uri="{FF2B5EF4-FFF2-40B4-BE49-F238E27FC236}">
                <a16:creationId xmlns:a16="http://schemas.microsoft.com/office/drawing/2014/main" id="{05BF4AF3-2D87-5D1D-245D-49E6F0B09A40}"/>
              </a:ext>
            </a:extLst>
          </p:cNvPr>
          <p:cNvSpPr>
            <a:spLocks noGrp="1"/>
          </p:cNvSpPr>
          <p:nvPr>
            <p:ph type="title"/>
          </p:nvPr>
        </p:nvSpPr>
        <p:spPr>
          <a:xfrm>
            <a:off x="1199909" y="1056289"/>
            <a:ext cx="9792182" cy="4311869"/>
          </a:xfrm>
        </p:spPr>
        <p:txBody>
          <a:bodyPr rtlCol="0"/>
          <a:lstStyle>
            <a:defPPr>
              <a:defRPr lang="it-IT"/>
            </a:defPPr>
          </a:lstStyle>
          <a:p>
            <a:pPr rtl="0"/>
            <a:r>
              <a:rPr lang="en-US" sz="3200" dirty="0"/>
              <a:t>OBJECTIVE:</a:t>
            </a:r>
            <a:br>
              <a:rPr lang="en-US" sz="2000" dirty="0"/>
            </a:br>
            <a:r>
              <a:rPr lang="en-US" sz="2000" dirty="0"/>
              <a:t>to perform an Exploratory Data Analysis (EDA) on a  dataset collected from wearable devices, including various physiological parameters along with a 'drowsiness</a:t>
            </a:r>
            <a:r>
              <a:rPr lang="en-US" sz="2000"/>
              <a:t>’ level</a:t>
            </a:r>
            <a:r>
              <a:rPr lang="en-US" sz="2000" dirty="0"/>
              <a:t>, which indicates the level of sleepiness based on an adapted Karolinska Sleepiness Scale (KSS).</a:t>
            </a:r>
            <a:endParaRPr lang="it-IT" sz="2000" dirty="0"/>
          </a:p>
        </p:txBody>
      </p:sp>
    </p:spTree>
    <p:extLst>
      <p:ext uri="{BB962C8B-B14F-4D97-AF65-F5344CB8AC3E}">
        <p14:creationId xmlns:p14="http://schemas.microsoft.com/office/powerpoint/2010/main" val="171007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egnaposto immagine 4" descr="Primo piano di un campo">
            <a:extLst>
              <a:ext uri="{FF2B5EF4-FFF2-40B4-BE49-F238E27FC236}">
                <a16:creationId xmlns:a16="http://schemas.microsoft.com/office/drawing/2014/main" id="{DA3FAC68-747F-999F-4EF5-874B39A6DD5B}"/>
              </a:ext>
            </a:extLst>
          </p:cNvPr>
          <p:cNvPicPr>
            <a:picLocks noGrp="1" noChangeAspect="1"/>
          </p:cNvPicPr>
          <p:nvPr>
            <p:ph type="pic" sz="quarter" idx="15"/>
          </p:nvPr>
        </p:nvPicPr>
        <p:blipFill>
          <a:blip r:embed="rId3"/>
          <a:srcRect l="234" r="234"/>
          <a:stretch/>
        </p:blipFill>
        <p:spPr>
          <a:xfrm>
            <a:off x="0" y="0"/>
            <a:ext cx="3140193" cy="6858000"/>
          </a:xfrm>
        </p:spPr>
      </p:pic>
      <p:sp>
        <p:nvSpPr>
          <p:cNvPr id="5" name="Segnaposto numero diapositiva 4">
            <a:extLst>
              <a:ext uri="{FF2B5EF4-FFF2-40B4-BE49-F238E27FC236}">
                <a16:creationId xmlns:a16="http://schemas.microsoft.com/office/drawing/2014/main" id="{B51885A6-2008-15E5-517B-3CBBFE99B11A}"/>
              </a:ext>
            </a:extLst>
          </p:cNvPr>
          <p:cNvSpPr>
            <a:spLocks noGrp="1"/>
          </p:cNvSpPr>
          <p:nvPr>
            <p:ph type="sldNum" sz="quarter" idx="4"/>
          </p:nvPr>
        </p:nvSpPr>
        <p:spPr>
          <a:xfrm>
            <a:off x="9374337" y="6356350"/>
            <a:ext cx="1979463" cy="365125"/>
          </a:xfrm>
        </p:spPr>
        <p:txBody>
          <a:bodyPr rtlCol="0"/>
          <a:lstStyle>
            <a:defPPr>
              <a:defRPr lang="it-IT"/>
            </a:defPPr>
          </a:lstStyle>
          <a:p>
            <a:pPr rtl="0"/>
            <a:fld id="{EA87306C-81BA-4795-A5CA-9392456A8C1E}" type="slidenum">
              <a:rPr lang="it-IT" smtClean="0">
                <a:solidFill>
                  <a:schemeClr val="accent4"/>
                </a:solidFill>
              </a:rPr>
              <a:pPr/>
              <a:t>4</a:t>
            </a:fld>
            <a:endParaRPr lang="it-IT" dirty="0">
              <a:solidFill>
                <a:schemeClr val="accent4"/>
              </a:solidFill>
            </a:endParaRPr>
          </a:p>
        </p:txBody>
      </p:sp>
      <p:sp>
        <p:nvSpPr>
          <p:cNvPr id="3" name="Titolo 1">
            <a:extLst>
              <a:ext uri="{FF2B5EF4-FFF2-40B4-BE49-F238E27FC236}">
                <a16:creationId xmlns:a16="http://schemas.microsoft.com/office/drawing/2014/main" id="{63D05086-83BE-E22B-B965-81BEA4C3D38E}"/>
              </a:ext>
            </a:extLst>
          </p:cNvPr>
          <p:cNvSpPr txBox="1">
            <a:spLocks/>
          </p:cNvSpPr>
          <p:nvPr/>
        </p:nvSpPr>
        <p:spPr>
          <a:xfrm>
            <a:off x="3140193" y="136525"/>
            <a:ext cx="8936193" cy="6584950"/>
          </a:xfrm>
          <a:prstGeom prst="rect">
            <a:avLst/>
          </a:prstGeom>
          <a:ln w="28575">
            <a:solidFill>
              <a:schemeClr val="bg1"/>
            </a:solidFill>
          </a:ln>
        </p:spPr>
        <p:txBody>
          <a:bodyPr numCol="1" rtlCol="0" anchor="ctr">
            <a:noAutofit/>
          </a:bodyPr>
          <a:lstStyle>
            <a:defPPr>
              <a:defRPr lang="it-IT"/>
            </a:defPPr>
            <a:lvl1pPr algn="ctr" defTabSz="914400" rtl="0" eaLnBrk="1" latinLnBrk="0" hangingPunct="1">
              <a:lnSpc>
                <a:spcPct val="90000"/>
              </a:lnSpc>
              <a:spcBef>
                <a:spcPct val="0"/>
              </a:spcBef>
              <a:buNone/>
              <a:defRPr lang="it-IT" sz="2400" kern="1200" cap="all" spc="100" baseline="0">
                <a:solidFill>
                  <a:schemeClr val="accent4">
                    <a:lumMod val="50000"/>
                  </a:schemeClr>
                </a:solidFill>
                <a:latin typeface="+mj-lt"/>
                <a:ea typeface="+mj-ea"/>
                <a:cs typeface="+mj-cs"/>
              </a:defRPr>
            </a:lvl1pPr>
          </a:lstStyle>
          <a:p>
            <a:r>
              <a:rPr lang="en-US" sz="1600" b="1" dirty="0" err="1">
                <a:solidFill>
                  <a:schemeClr val="accent4"/>
                </a:solidFill>
              </a:rPr>
              <a:t>Datatset</a:t>
            </a:r>
            <a:r>
              <a:rPr lang="en-US" sz="1600" b="1" dirty="0">
                <a:solidFill>
                  <a:schemeClr val="accent4"/>
                </a:solidFill>
              </a:rPr>
              <a:t> Attributes:</a:t>
            </a:r>
          </a:p>
          <a:p>
            <a:pPr marL="171450" indent="-171450">
              <a:buFont typeface="Courier New" panose="02070309020205020404" pitchFamily="49" charset="0"/>
              <a:buChar char="o"/>
            </a:pPr>
            <a:r>
              <a:rPr lang="en-US" sz="1200" b="1" dirty="0" err="1">
                <a:solidFill>
                  <a:schemeClr val="accent4"/>
                </a:solidFill>
              </a:rPr>
              <a:t>heartRate</a:t>
            </a:r>
            <a:r>
              <a:rPr lang="en-US" sz="1200" b="1" dirty="0">
                <a:solidFill>
                  <a:schemeClr val="accent4"/>
                </a:solidFill>
              </a:rPr>
              <a:t>: Heart rate readings from the smartwatch sensors	</a:t>
            </a:r>
          </a:p>
          <a:p>
            <a:pPr marL="171450" indent="-171450">
              <a:buFont typeface="Courier New" panose="02070309020205020404" pitchFamily="49" charset="0"/>
              <a:buChar char="o"/>
            </a:pPr>
            <a:r>
              <a:rPr lang="en-US" sz="1200" b="1" dirty="0" err="1">
                <a:solidFill>
                  <a:schemeClr val="accent4"/>
                </a:solidFill>
              </a:rPr>
              <a:t>ppgGreen</a:t>
            </a:r>
            <a:r>
              <a:rPr lang="en-US" sz="1200" b="1" dirty="0">
                <a:solidFill>
                  <a:schemeClr val="accent4"/>
                </a:solidFill>
              </a:rPr>
              <a:t>: PPG (*) sensor readings in green wavelength		</a:t>
            </a:r>
          </a:p>
          <a:p>
            <a:pPr marL="171450" indent="-171450">
              <a:buFont typeface="Courier New" panose="02070309020205020404" pitchFamily="49" charset="0"/>
              <a:buChar char="o"/>
            </a:pPr>
            <a:r>
              <a:rPr lang="en-US" sz="1200" b="1" dirty="0" err="1">
                <a:solidFill>
                  <a:schemeClr val="accent4"/>
                </a:solidFill>
              </a:rPr>
              <a:t>ppgRed</a:t>
            </a:r>
            <a:r>
              <a:rPr lang="en-US" sz="1200" b="1" dirty="0">
                <a:solidFill>
                  <a:schemeClr val="accent4"/>
                </a:solidFill>
              </a:rPr>
              <a:t>: PPG sensor readings in red wavelength			</a:t>
            </a:r>
          </a:p>
          <a:p>
            <a:pPr marL="171450" indent="-171450">
              <a:buFont typeface="Courier New" panose="02070309020205020404" pitchFamily="49" charset="0"/>
              <a:buChar char="o"/>
            </a:pPr>
            <a:r>
              <a:rPr lang="en-US" sz="1200" b="1" dirty="0" err="1">
                <a:solidFill>
                  <a:schemeClr val="accent4"/>
                </a:solidFill>
              </a:rPr>
              <a:t>ppgIR</a:t>
            </a:r>
            <a:r>
              <a:rPr lang="en-US" sz="1200" b="1" dirty="0">
                <a:solidFill>
                  <a:schemeClr val="accent4"/>
                </a:solidFill>
              </a:rPr>
              <a:t>: PPG sensor readings in infrared wavelength		</a:t>
            </a:r>
          </a:p>
          <a:p>
            <a:pPr marL="171450" indent="-171450">
              <a:buFont typeface="Courier New" panose="02070309020205020404" pitchFamily="49" charset="0"/>
              <a:buChar char="o"/>
            </a:pPr>
            <a:r>
              <a:rPr lang="en-US" sz="1200" b="1" dirty="0">
                <a:solidFill>
                  <a:schemeClr val="accent4"/>
                </a:solidFill>
              </a:rPr>
              <a:t>drowsiness: Level of drowsiness based on KSS (**)		</a:t>
            </a:r>
          </a:p>
          <a:p>
            <a:pPr marL="171450" indent="-171450">
              <a:buFont typeface="Courier New" panose="02070309020205020404" pitchFamily="49" charset="0"/>
              <a:buChar char="o"/>
            </a:pPr>
            <a:r>
              <a:rPr lang="en-US" sz="1200" b="1" dirty="0">
                <a:solidFill>
                  <a:schemeClr val="accent4"/>
                </a:solidFill>
              </a:rPr>
              <a:t>period: Morning, Afternoon, Evening, Night			</a:t>
            </a:r>
          </a:p>
          <a:p>
            <a:pPr marL="171450" indent="-171450" algn="just">
              <a:buFont typeface="Courier New" panose="02070309020205020404" pitchFamily="49" charset="0"/>
              <a:buChar char="o"/>
            </a:pPr>
            <a:endParaRPr lang="en-US" sz="1200" b="1" dirty="0">
              <a:solidFill>
                <a:schemeClr val="accent4"/>
              </a:solidFill>
            </a:endParaRPr>
          </a:p>
          <a:p>
            <a:endParaRPr lang="en-US" sz="1200" b="1" dirty="0">
              <a:solidFill>
                <a:schemeClr val="accent4"/>
              </a:solidFill>
            </a:endParaRPr>
          </a:p>
          <a:p>
            <a:r>
              <a:rPr lang="en-US" sz="1600" b="1" dirty="0">
                <a:solidFill>
                  <a:schemeClr val="accent4"/>
                </a:solidFill>
              </a:rPr>
              <a:t>(**) Karolinska Sleepiness Scale (KSS)</a:t>
            </a:r>
          </a:p>
          <a:p>
            <a:r>
              <a:rPr lang="en-US" sz="1200" b="1" dirty="0">
                <a:solidFill>
                  <a:schemeClr val="accent4"/>
                </a:solidFill>
              </a:rPr>
              <a:t>Extremely alert					1</a:t>
            </a:r>
          </a:p>
          <a:p>
            <a:r>
              <a:rPr lang="en-US" sz="1200" b="1" dirty="0">
                <a:solidFill>
                  <a:schemeClr val="accent4"/>
                </a:solidFill>
              </a:rPr>
              <a:t>Very alert					2</a:t>
            </a:r>
          </a:p>
          <a:p>
            <a:r>
              <a:rPr lang="en-US" sz="1200" b="1" dirty="0">
                <a:solidFill>
                  <a:schemeClr val="accent4"/>
                </a:solidFill>
              </a:rPr>
              <a:t>Alert						3</a:t>
            </a:r>
          </a:p>
          <a:p>
            <a:r>
              <a:rPr lang="en-US" sz="1200" b="1" dirty="0">
                <a:solidFill>
                  <a:schemeClr val="accent4"/>
                </a:solidFill>
              </a:rPr>
              <a:t>Rather alert					4</a:t>
            </a:r>
          </a:p>
          <a:p>
            <a:r>
              <a:rPr lang="en-US" sz="1200" b="1" dirty="0">
                <a:solidFill>
                  <a:schemeClr val="accent4"/>
                </a:solidFill>
              </a:rPr>
              <a:t>Neither alert nor sleepy				5</a:t>
            </a:r>
          </a:p>
          <a:p>
            <a:r>
              <a:rPr lang="en-US" sz="1200" b="1" dirty="0">
                <a:solidFill>
                  <a:schemeClr val="accent4"/>
                </a:solidFill>
              </a:rPr>
              <a:t>Some signs of sleepiness				6</a:t>
            </a:r>
          </a:p>
          <a:p>
            <a:r>
              <a:rPr lang="en-US" sz="1200" b="1" dirty="0">
                <a:solidFill>
                  <a:schemeClr val="accent4"/>
                </a:solidFill>
              </a:rPr>
              <a:t>Sleepy, but no effort to keep awake			7</a:t>
            </a:r>
          </a:p>
          <a:p>
            <a:r>
              <a:rPr lang="en-US" sz="1200" b="1" dirty="0">
                <a:solidFill>
                  <a:schemeClr val="accent4"/>
                </a:solidFill>
              </a:rPr>
              <a:t>Sleepy, but some effort to keep awake			8</a:t>
            </a:r>
          </a:p>
          <a:p>
            <a:r>
              <a:rPr lang="en-US" sz="1200" b="1" dirty="0">
                <a:solidFill>
                  <a:schemeClr val="accent4"/>
                </a:solidFill>
              </a:rPr>
              <a:t>Very sleepy, great effort to keep awake, fighting sleep	9</a:t>
            </a:r>
          </a:p>
          <a:p>
            <a:r>
              <a:rPr lang="en-US" sz="1200" b="1" dirty="0">
                <a:solidFill>
                  <a:schemeClr val="accent4"/>
                </a:solidFill>
              </a:rPr>
              <a:t>Extremely sleep, cannot keep awake		                10</a:t>
            </a:r>
          </a:p>
          <a:p>
            <a:endParaRPr lang="en-US" sz="1200" b="1" dirty="0">
              <a:solidFill>
                <a:schemeClr val="accent4"/>
              </a:solidFill>
            </a:endParaRPr>
          </a:p>
          <a:p>
            <a:r>
              <a:rPr lang="en-US" sz="1200" b="1" dirty="0">
                <a:solidFill>
                  <a:schemeClr val="accent4"/>
                </a:solidFill>
              </a:rPr>
              <a:t>The adapted values are three, 0.0, 1.0 and 2.0 </a:t>
            </a:r>
          </a:p>
          <a:p>
            <a:r>
              <a:rPr lang="en-US" sz="1200" b="1" dirty="0">
                <a:solidFill>
                  <a:schemeClr val="accent4"/>
                </a:solidFill>
              </a:rPr>
              <a:t>and are related to the original KSS value as follows:</a:t>
            </a:r>
          </a:p>
          <a:p>
            <a:r>
              <a:rPr lang="en-US" sz="1200" b="1" dirty="0">
                <a:solidFill>
                  <a:schemeClr val="accent4"/>
                </a:solidFill>
              </a:rPr>
              <a:t>0.0 drowsiness equivalent to 1-3 KSS</a:t>
            </a:r>
          </a:p>
          <a:p>
            <a:r>
              <a:rPr lang="en-US" sz="1200" b="1" dirty="0">
                <a:solidFill>
                  <a:schemeClr val="accent4"/>
                </a:solidFill>
              </a:rPr>
              <a:t>1.0 drowsiness equivalent to 4-8 KSS</a:t>
            </a:r>
          </a:p>
          <a:p>
            <a:r>
              <a:rPr lang="en-US" sz="1200" b="1" dirty="0">
                <a:solidFill>
                  <a:schemeClr val="accent4"/>
                </a:solidFill>
              </a:rPr>
              <a:t> 2.0 drowsiness equivalent to 9-10 KSS</a:t>
            </a:r>
          </a:p>
          <a:p>
            <a:endParaRPr lang="en-US" sz="1200" b="1" dirty="0">
              <a:solidFill>
                <a:schemeClr val="accent4"/>
              </a:solidFill>
            </a:endParaRPr>
          </a:p>
          <a:p>
            <a:r>
              <a:rPr lang="en-US" sz="1600" b="1" dirty="0">
                <a:solidFill>
                  <a:schemeClr val="accent4"/>
                </a:solidFill>
              </a:rPr>
              <a:t>(*) PPG stands for Photoplethysmography.</a:t>
            </a:r>
          </a:p>
          <a:p>
            <a:pPr algn="l"/>
            <a:r>
              <a:rPr lang="en-US" sz="1200" b="1" dirty="0">
                <a:solidFill>
                  <a:schemeClr val="accent4"/>
                </a:solidFill>
              </a:rPr>
              <a:t>PPG is a way to measure blood volume and works by means of light beams.</a:t>
            </a:r>
          </a:p>
          <a:p>
            <a:pPr algn="l"/>
            <a:r>
              <a:rPr lang="en-US" sz="1200" b="1" dirty="0">
                <a:solidFill>
                  <a:schemeClr val="accent4"/>
                </a:solidFill>
              </a:rPr>
              <a:t>The way and the time the light is reflected by our body allows to compute with a mathematical function a value, which is the PPG value we have in our CSV sample.</a:t>
            </a:r>
          </a:p>
          <a:p>
            <a:pPr algn="l"/>
            <a:r>
              <a:rPr lang="en-US" sz="1200" b="1" dirty="0">
                <a:solidFill>
                  <a:schemeClr val="accent4"/>
                </a:solidFill>
              </a:rPr>
              <a:t>The different colors are related to different sensors, having different light frequency.</a:t>
            </a:r>
          </a:p>
          <a:p>
            <a:pPr algn="l"/>
            <a:r>
              <a:rPr lang="en-US" sz="1200" b="1" dirty="0">
                <a:solidFill>
                  <a:schemeClr val="accent4"/>
                </a:solidFill>
              </a:rPr>
              <a:t>A PPG signal can be affected by various factors such as but not limited to movement, temperature, ambient light, DEVICE video processing filters, etc.</a:t>
            </a:r>
          </a:p>
          <a:p>
            <a:pPr algn="l"/>
            <a:r>
              <a:rPr lang="en-US" sz="1200" b="1" dirty="0">
                <a:solidFill>
                  <a:schemeClr val="accent4"/>
                </a:solidFill>
              </a:rPr>
              <a:t>Usually, the green light is less accurate than the others, but is the only working good under stress, like working on </a:t>
            </a:r>
            <a:r>
              <a:rPr lang="en-US" sz="1200" b="1" dirty="0" err="1">
                <a:solidFill>
                  <a:schemeClr val="accent4"/>
                </a:solidFill>
              </a:rPr>
              <a:t>weT</a:t>
            </a:r>
            <a:r>
              <a:rPr lang="en-US" sz="1200" b="1" dirty="0">
                <a:solidFill>
                  <a:schemeClr val="accent4"/>
                </a:solidFill>
              </a:rPr>
              <a:t> skin </a:t>
            </a:r>
            <a:r>
              <a:rPr lang="en-US" sz="1200" b="1" dirty="0" err="1">
                <a:solidFill>
                  <a:schemeClr val="accent4"/>
                </a:solidFill>
              </a:rPr>
              <a:t>oR</a:t>
            </a:r>
            <a:r>
              <a:rPr lang="en-US" sz="1200" b="1" dirty="0">
                <a:solidFill>
                  <a:schemeClr val="accent4"/>
                </a:solidFill>
              </a:rPr>
              <a:t> with running people.</a:t>
            </a:r>
          </a:p>
          <a:p>
            <a:pPr algn="l"/>
            <a:r>
              <a:rPr lang="en-US" sz="1200" b="1" dirty="0">
                <a:solidFill>
                  <a:schemeClr val="accent4"/>
                </a:solidFill>
              </a:rPr>
              <a:t>The other two sensors are equivalent, with InfraRed light ones most accurate in the measurements, but sometimes getting bad results when working under stress</a:t>
            </a:r>
          </a:p>
        </p:txBody>
      </p:sp>
      <p:sp>
        <p:nvSpPr>
          <p:cNvPr id="2" name="Titolo 1">
            <a:extLst>
              <a:ext uri="{FF2B5EF4-FFF2-40B4-BE49-F238E27FC236}">
                <a16:creationId xmlns:a16="http://schemas.microsoft.com/office/drawing/2014/main" id="{FA54AEBF-73B2-2188-6E43-D85E829780A8}"/>
              </a:ext>
            </a:extLst>
          </p:cNvPr>
          <p:cNvSpPr>
            <a:spLocks noGrp="1"/>
          </p:cNvSpPr>
          <p:nvPr>
            <p:ph type="title"/>
          </p:nvPr>
        </p:nvSpPr>
        <p:spPr>
          <a:xfrm>
            <a:off x="201002" y="2984500"/>
            <a:ext cx="2666024" cy="1254855"/>
          </a:xfrm>
          <a:ln>
            <a:solidFill>
              <a:schemeClr val="bg1">
                <a:lumMod val="95000"/>
              </a:schemeClr>
            </a:solidFill>
          </a:ln>
        </p:spPr>
        <p:txBody>
          <a:bodyPr rtlCol="0"/>
          <a:lstStyle>
            <a:defPPr>
              <a:defRPr lang="it-IT"/>
            </a:defPPr>
          </a:lstStyle>
          <a:p>
            <a:pPr rtl="0"/>
            <a:r>
              <a:rPr lang="it-IT" dirty="0">
                <a:solidFill>
                  <a:schemeClr val="bg1"/>
                </a:solidFill>
              </a:rPr>
              <a:t>DATA </a:t>
            </a:r>
            <a:r>
              <a:rPr lang="it-IT" dirty="0" err="1">
                <a:solidFill>
                  <a:schemeClr val="bg1"/>
                </a:solidFill>
              </a:rPr>
              <a:t>Overview</a:t>
            </a:r>
            <a:endParaRPr lang="it-IT" dirty="0">
              <a:solidFill>
                <a:schemeClr val="bg1"/>
              </a:solidFill>
            </a:endParaRPr>
          </a:p>
        </p:txBody>
      </p:sp>
    </p:spTree>
    <p:extLst>
      <p:ext uri="{BB962C8B-B14F-4D97-AF65-F5344CB8AC3E}">
        <p14:creationId xmlns:p14="http://schemas.microsoft.com/office/powerpoint/2010/main" val="78822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olo 25">
            <a:extLst>
              <a:ext uri="{FF2B5EF4-FFF2-40B4-BE49-F238E27FC236}">
                <a16:creationId xmlns:a16="http://schemas.microsoft.com/office/drawing/2014/main" id="{CDA2767E-38F3-49F7-BE02-EA3E6C7C8096}"/>
              </a:ext>
            </a:extLst>
          </p:cNvPr>
          <p:cNvSpPr>
            <a:spLocks noGrp="1"/>
          </p:cNvSpPr>
          <p:nvPr>
            <p:ph type="title"/>
          </p:nvPr>
        </p:nvSpPr>
        <p:spPr>
          <a:xfrm>
            <a:off x="636608" y="804862"/>
            <a:ext cx="3401992" cy="5121375"/>
          </a:xfrm>
          <a:ln>
            <a:noFill/>
          </a:ln>
        </p:spPr>
        <p:txBody>
          <a:bodyPr rtlCol="0"/>
          <a:lstStyle>
            <a:defPPr>
              <a:defRPr lang="it-IT"/>
            </a:defPPr>
          </a:lstStyle>
          <a:p>
            <a:pPr rtl="0"/>
            <a:r>
              <a:rPr lang="it-IT" dirty="0"/>
              <a:t>Report &amp;</a:t>
            </a:r>
          </a:p>
        </p:txBody>
      </p:sp>
      <p:sp>
        <p:nvSpPr>
          <p:cNvPr id="50" name="Segnaposto testo 17">
            <a:extLst>
              <a:ext uri="{FF2B5EF4-FFF2-40B4-BE49-F238E27FC236}">
                <a16:creationId xmlns:a16="http://schemas.microsoft.com/office/drawing/2014/main" id="{62192F0C-65C9-4E6D-9314-81FB7E4DB469}"/>
              </a:ext>
            </a:extLst>
          </p:cNvPr>
          <p:cNvSpPr>
            <a:spLocks noGrp="1"/>
          </p:cNvSpPr>
          <p:nvPr>
            <p:ph sz="quarter" idx="10"/>
          </p:nvPr>
        </p:nvSpPr>
        <p:spPr>
          <a:xfrm>
            <a:off x="5579338" y="567267"/>
            <a:ext cx="5716587" cy="5675878"/>
          </a:xfrm>
        </p:spPr>
        <p:txBody>
          <a:bodyPr rtlCol="0" anchor="ctr"/>
          <a:lstStyle>
            <a:defPPr>
              <a:defRPr lang="it-IT"/>
            </a:defPPr>
          </a:lstStyle>
          <a:p>
            <a:pPr marL="0" indent="0">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By comparing the different attributes of the records in the dataset within the following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Correlation Heatmap</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we found the following relationship:</a:t>
            </a:r>
            <a:endParaRPr lang="it-IT" sz="1800" kern="100" dirty="0">
              <a:effectLst/>
              <a:latin typeface="Aptos" panose="020B0004020202020204" pitchFamily="34" charset="0"/>
              <a:ea typeface="Aptos" panose="020B0004020202020204" pitchFamily="34" charset="0"/>
              <a:cs typeface="Times New Roman" panose="02020603050405020304" pitchFamily="18" charset="0"/>
            </a:endParaRPr>
          </a:p>
          <a:p>
            <a:pPr marL="400050" lvl="0" indent="-400050">
              <a:buFont typeface="+mj-lt"/>
              <a:buAutoNum type="romanUcPeriod"/>
            </a:pP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heartRate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strongly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correlated to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drowsiness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 a negative versus, i.e. when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heartRate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increases drowsiness level decreases and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viceversa</a:t>
            </a:r>
            <a:endParaRPr lang="it-IT" sz="1800" kern="100" dirty="0">
              <a:effectLst/>
              <a:latin typeface="Aptos" panose="020B0004020202020204" pitchFamily="34" charset="0"/>
              <a:ea typeface="Aptos" panose="020B0004020202020204" pitchFamily="34" charset="0"/>
              <a:cs typeface="Times New Roman" panose="02020603050405020304" pitchFamily="18" charset="0"/>
            </a:endParaRPr>
          </a:p>
          <a:p>
            <a:pPr marL="400050" lvl="0" indent="-400050">
              <a:buFont typeface="+mj-lt"/>
              <a:buAutoNum type="romanUcPeriod"/>
            </a:pP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ppgRed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ppgIR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are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strongly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related, in a positive versus, that is when one increases the other also increases, moreover their values overlap, with the only difference that the minimum value of IR sensors is lower than the red sensors and their readings are different because of the different wavelength</a:t>
            </a:r>
            <a:endParaRPr lang="it-IT" sz="1800" kern="100" dirty="0">
              <a:effectLst/>
              <a:latin typeface="Aptos" panose="020B0004020202020204" pitchFamily="34" charset="0"/>
              <a:ea typeface="Aptos" panose="020B0004020202020204" pitchFamily="34" charset="0"/>
              <a:cs typeface="Times New Roman" panose="02020603050405020304" pitchFamily="18" charset="0"/>
            </a:endParaRPr>
          </a:p>
          <a:p>
            <a:pPr marL="400050" lvl="0" indent="-400050">
              <a:buFont typeface="+mj-lt"/>
              <a:buAutoNum type="romanUcPeriod"/>
            </a:pP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ppgRed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also a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little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related to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ppgGreen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attribute, in a positive versus, although they have different readings and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ppgGreen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&lt;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ppgRed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always</a:t>
            </a:r>
            <a:endParaRPr lang="it-IT"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 name="Segnaposto numero diapositiva 1">
            <a:extLst>
              <a:ext uri="{FF2B5EF4-FFF2-40B4-BE49-F238E27FC236}">
                <a16:creationId xmlns:a16="http://schemas.microsoft.com/office/drawing/2014/main" id="{00490171-2859-5322-0F76-C05597544FBD}"/>
              </a:ext>
            </a:extLst>
          </p:cNvPr>
          <p:cNvSpPr>
            <a:spLocks noGrp="1"/>
          </p:cNvSpPr>
          <p:nvPr>
            <p:ph type="sldNum" sz="quarter" idx="4"/>
          </p:nvPr>
        </p:nvSpPr>
        <p:spPr/>
        <p:txBody>
          <a:bodyPr rtlCol="0"/>
          <a:lstStyle>
            <a:defPPr>
              <a:defRPr lang="it-IT"/>
            </a:defPPr>
          </a:lstStyle>
          <a:p>
            <a:pPr rtl="0"/>
            <a:fld id="{EA87306C-81BA-4795-A5CA-9392456A8C1E}" type="slidenum">
              <a:rPr lang="it-IT" smtClean="0"/>
              <a:pPr rtl="0"/>
              <a:t>5</a:t>
            </a:fld>
            <a:endParaRPr lang="it-IT" dirty="0"/>
          </a:p>
        </p:txBody>
      </p:sp>
    </p:spTree>
    <p:extLst>
      <p:ext uri="{BB962C8B-B14F-4D97-AF65-F5344CB8AC3E}">
        <p14:creationId xmlns:p14="http://schemas.microsoft.com/office/powerpoint/2010/main" val="654652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3D4EA4-DD88-1A1A-1D7F-EF95AACDBD49}"/>
              </a:ext>
            </a:extLst>
          </p:cNvPr>
          <p:cNvSpPr>
            <a:spLocks noGrp="1"/>
          </p:cNvSpPr>
          <p:nvPr>
            <p:ph type="title"/>
          </p:nvPr>
        </p:nvSpPr>
        <p:spPr/>
        <p:txBody>
          <a:bodyPr/>
          <a:lstStyle/>
          <a:p>
            <a:r>
              <a:rPr lang="it-IT" dirty="0"/>
              <a:t>…</a:t>
            </a:r>
            <a:r>
              <a:rPr lang="it-IT" dirty="0" err="1"/>
              <a:t>Visualization</a:t>
            </a:r>
            <a:endParaRPr lang="it-IT" dirty="0"/>
          </a:p>
        </p:txBody>
      </p:sp>
      <p:pic>
        <p:nvPicPr>
          <p:cNvPr id="6" name="Segnaposto contenuto 5">
            <a:extLst>
              <a:ext uri="{FF2B5EF4-FFF2-40B4-BE49-F238E27FC236}">
                <a16:creationId xmlns:a16="http://schemas.microsoft.com/office/drawing/2014/main" id="{0F19B4E8-6A02-7957-3342-B2CB40093CFD}"/>
              </a:ext>
            </a:extLst>
          </p:cNvPr>
          <p:cNvPicPr>
            <a:picLocks noGrp="1" noChangeAspect="1"/>
          </p:cNvPicPr>
          <p:nvPr>
            <p:ph sz="quarter" idx="10"/>
          </p:nvPr>
        </p:nvPicPr>
        <p:blipFill>
          <a:blip r:embed="rId2"/>
          <a:stretch>
            <a:fillRect/>
          </a:stretch>
        </p:blipFill>
        <p:spPr>
          <a:xfrm>
            <a:off x="4766310" y="136525"/>
            <a:ext cx="7269479" cy="6584950"/>
          </a:xfrm>
        </p:spPr>
      </p:pic>
      <p:sp>
        <p:nvSpPr>
          <p:cNvPr id="4" name="Segnaposto numero diapositiva 3">
            <a:extLst>
              <a:ext uri="{FF2B5EF4-FFF2-40B4-BE49-F238E27FC236}">
                <a16:creationId xmlns:a16="http://schemas.microsoft.com/office/drawing/2014/main" id="{A2F8F3F3-BC9D-5F9C-8DFB-39B1CEA6F4D8}"/>
              </a:ext>
            </a:extLst>
          </p:cNvPr>
          <p:cNvSpPr>
            <a:spLocks noGrp="1"/>
          </p:cNvSpPr>
          <p:nvPr>
            <p:ph type="sldNum" sz="quarter" idx="4"/>
          </p:nvPr>
        </p:nvSpPr>
        <p:spPr/>
        <p:txBody>
          <a:bodyPr/>
          <a:lstStyle/>
          <a:p>
            <a:pPr rtl="0"/>
            <a:fld id="{EA87306C-81BA-4795-A5CA-9392456A8C1E}" type="slidenum">
              <a:rPr lang="it-IT" smtClean="0"/>
              <a:pPr rtl="0"/>
              <a:t>6</a:t>
            </a:fld>
            <a:endParaRPr lang="it-IT" dirty="0"/>
          </a:p>
        </p:txBody>
      </p:sp>
    </p:spTree>
    <p:extLst>
      <p:ext uri="{BB962C8B-B14F-4D97-AF65-F5344CB8AC3E}">
        <p14:creationId xmlns:p14="http://schemas.microsoft.com/office/powerpoint/2010/main" val="326407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olo 20">
            <a:extLst>
              <a:ext uri="{FF2B5EF4-FFF2-40B4-BE49-F238E27FC236}">
                <a16:creationId xmlns:a16="http://schemas.microsoft.com/office/drawing/2014/main" id="{EAB21749-21E0-B555-8423-AF94BE383D1C}"/>
              </a:ext>
            </a:extLst>
          </p:cNvPr>
          <p:cNvSpPr>
            <a:spLocks noGrp="1"/>
          </p:cNvSpPr>
          <p:nvPr>
            <p:ph type="title"/>
          </p:nvPr>
        </p:nvSpPr>
        <p:spPr>
          <a:xfrm>
            <a:off x="6096000" y="136525"/>
            <a:ext cx="5649310" cy="1692275"/>
          </a:xfrm>
        </p:spPr>
        <p:txBody>
          <a:bodyPr rtlCol="0"/>
          <a:lstStyle>
            <a:defPPr>
              <a:defRPr lang="it-IT"/>
            </a:defPPr>
          </a:lstStyle>
          <a:p>
            <a:pPr rtl="0"/>
            <a:r>
              <a:rPr lang="it-IT" dirty="0"/>
              <a:t>Insights</a:t>
            </a:r>
          </a:p>
        </p:txBody>
      </p:sp>
      <p:pic>
        <p:nvPicPr>
          <p:cNvPr id="12" name="Segnaposto immagine 20" descr="Primo piano dell'erba verde">
            <a:extLst>
              <a:ext uri="{FF2B5EF4-FFF2-40B4-BE49-F238E27FC236}">
                <a16:creationId xmlns:a16="http://schemas.microsoft.com/office/drawing/2014/main" id="{C082290F-76CE-97A7-ECB5-83B0FEA27B37}"/>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0" y="-9009"/>
            <a:ext cx="5521124" cy="6878584"/>
          </a:xfrm>
        </p:spPr>
      </p:pic>
      <p:sp>
        <p:nvSpPr>
          <p:cNvPr id="27" name="Segnaposto testo 26">
            <a:extLst>
              <a:ext uri="{FF2B5EF4-FFF2-40B4-BE49-F238E27FC236}">
                <a16:creationId xmlns:a16="http://schemas.microsoft.com/office/drawing/2014/main" id="{854D8B3F-08C4-D0CB-E6CA-ED66FFEA3221}"/>
              </a:ext>
            </a:extLst>
          </p:cNvPr>
          <p:cNvSpPr>
            <a:spLocks noGrp="1"/>
          </p:cNvSpPr>
          <p:nvPr>
            <p:ph type="body" sz="quarter" idx="14"/>
          </p:nvPr>
        </p:nvSpPr>
        <p:spPr>
          <a:xfrm>
            <a:off x="6095999" y="2351355"/>
            <a:ext cx="5649309" cy="4187557"/>
          </a:xfrm>
        </p:spPr>
        <p:txBody>
          <a:bodyPr rtlCol="0"/>
          <a:lstStyle>
            <a:defPPr>
              <a:defRPr lang="it-IT"/>
            </a:defPPr>
          </a:lstStyle>
          <a:p>
            <a:pPr algn="just" rtl="0"/>
            <a:r>
              <a:rPr lang="en-US" dirty="0"/>
              <a:t>From point ii) and iii) we may suggest using </a:t>
            </a:r>
            <a:r>
              <a:rPr lang="en-US" dirty="0" err="1"/>
              <a:t>configurationS</a:t>
            </a:r>
            <a:r>
              <a:rPr lang="en-US" dirty="0"/>
              <a:t> with only two sensors active at the same time: </a:t>
            </a:r>
          </a:p>
          <a:p>
            <a:pPr algn="just" rtl="0"/>
            <a:r>
              <a:rPr lang="en-US" dirty="0"/>
              <a:t>Config. 1) IR + Red Sensors		 </a:t>
            </a:r>
          </a:p>
          <a:p>
            <a:pPr algn="just" rtl="0"/>
            <a:r>
              <a:rPr lang="en-US" dirty="0"/>
              <a:t>Config. 2) Green + Red Sensors	</a:t>
            </a:r>
          </a:p>
          <a:p>
            <a:pPr algn="just" rtl="0"/>
            <a:r>
              <a:rPr lang="en-US" dirty="0"/>
              <a:t>From point </a:t>
            </a:r>
            <a:r>
              <a:rPr lang="en-US" dirty="0" err="1"/>
              <a:t>i</a:t>
            </a:r>
            <a:r>
              <a:rPr lang="en-US" dirty="0"/>
              <a:t>) we can state that we have sure a way to associate </a:t>
            </a:r>
            <a:r>
              <a:rPr lang="en-US" dirty="0" err="1"/>
              <a:t>heaLthy</a:t>
            </a:r>
            <a:r>
              <a:rPr lang="en-US" dirty="0"/>
              <a:t> Cardiovascular </a:t>
            </a:r>
            <a:r>
              <a:rPr lang="en-US" dirty="0" err="1"/>
              <a:t>volumeS</a:t>
            </a:r>
            <a:r>
              <a:rPr lang="en-US" dirty="0"/>
              <a:t> to drowsiness levels.</a:t>
            </a:r>
          </a:p>
          <a:p>
            <a:pPr algn="just" rtl="0"/>
            <a:endParaRPr lang="en-US" dirty="0"/>
          </a:p>
          <a:p>
            <a:pPr algn="just" rtl="0"/>
            <a:r>
              <a:rPr lang="en-US" u="sng" dirty="0"/>
              <a:t>SO, We may assume that a </a:t>
            </a:r>
            <a:r>
              <a:rPr lang="en-US" u="sng" dirty="0" err="1"/>
              <a:t>heartRate</a:t>
            </a:r>
            <a:r>
              <a:rPr lang="en-US" u="sng" dirty="0"/>
              <a:t> &gt; 100 </a:t>
            </a:r>
          </a:p>
          <a:p>
            <a:pPr algn="just" rtl="0"/>
            <a:r>
              <a:rPr lang="en-US" u="sng" dirty="0"/>
              <a:t>is associated to people making physical activity, like playing sports, hard working or walking fast, </a:t>
            </a:r>
          </a:p>
          <a:p>
            <a:pPr algn="just" rtl="0"/>
            <a:r>
              <a:rPr lang="en-US" u="sng" dirty="0"/>
              <a:t>i.e. ALL activities which imply people being awake, alert and not sleeping </a:t>
            </a:r>
          </a:p>
        </p:txBody>
      </p:sp>
      <p:sp>
        <p:nvSpPr>
          <p:cNvPr id="2" name="Segnaposto numero diapositiva 1">
            <a:extLst>
              <a:ext uri="{FF2B5EF4-FFF2-40B4-BE49-F238E27FC236}">
                <a16:creationId xmlns:a16="http://schemas.microsoft.com/office/drawing/2014/main" id="{C0D15DC2-8425-2530-3D59-ABE5D5C4AD2E}"/>
              </a:ext>
            </a:extLst>
          </p:cNvPr>
          <p:cNvSpPr>
            <a:spLocks noGrp="1"/>
          </p:cNvSpPr>
          <p:nvPr>
            <p:ph type="sldNum" sz="quarter" idx="4"/>
          </p:nvPr>
        </p:nvSpPr>
        <p:spPr/>
        <p:txBody>
          <a:bodyPr rtlCol="0"/>
          <a:lstStyle>
            <a:defPPr>
              <a:defRPr lang="it-IT"/>
            </a:defPPr>
          </a:lstStyle>
          <a:p>
            <a:pPr rtl="0"/>
            <a:fld id="{EA87306C-81BA-4795-A5CA-9392456A8C1E}" type="slidenum">
              <a:rPr lang="it-IT" smtClean="0"/>
              <a:pPr rtl="0"/>
              <a:t>7</a:t>
            </a:fld>
            <a:endParaRPr lang="it-IT" dirty="0"/>
          </a:p>
        </p:txBody>
      </p:sp>
    </p:spTree>
    <p:extLst>
      <p:ext uri="{BB962C8B-B14F-4D97-AF65-F5344CB8AC3E}">
        <p14:creationId xmlns:p14="http://schemas.microsoft.com/office/powerpoint/2010/main" val="2012878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A0BA3D-9921-C7FC-BC8D-5FC0FFA61E80}"/>
              </a:ext>
            </a:extLst>
          </p:cNvPr>
          <p:cNvSpPr>
            <a:spLocks noGrp="1"/>
          </p:cNvSpPr>
          <p:nvPr>
            <p:ph type="title"/>
          </p:nvPr>
        </p:nvSpPr>
        <p:spPr>
          <a:xfrm>
            <a:off x="5127097" y="188961"/>
            <a:ext cx="6323957" cy="1088020"/>
          </a:xfrm>
        </p:spPr>
        <p:txBody>
          <a:bodyPr rtlCol="0"/>
          <a:lstStyle>
            <a:defPPr>
              <a:defRPr lang="it-IT"/>
            </a:defPPr>
          </a:lstStyle>
          <a:p>
            <a:pPr rtl="0"/>
            <a:r>
              <a:rPr lang="it-IT" dirty="0"/>
              <a:t>Heart Rate vs. </a:t>
            </a:r>
            <a:r>
              <a:rPr lang="it-IT" dirty="0" err="1"/>
              <a:t>Drowsiness</a:t>
            </a:r>
            <a:endParaRPr lang="it-IT" dirty="0"/>
          </a:p>
        </p:txBody>
      </p:sp>
      <p:pic>
        <p:nvPicPr>
          <p:cNvPr id="7" name="Segnaposto immagine 26" descr="Vista aerea di un viale alberato e pascoli su entrambi i lati">
            <a:extLst>
              <a:ext uri="{FF2B5EF4-FFF2-40B4-BE49-F238E27FC236}">
                <a16:creationId xmlns:a16="http://schemas.microsoft.com/office/drawing/2014/main" id="{839F036C-A908-D88B-93D2-2FC59D5D12AB}"/>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a:stretch/>
        </p:blipFill>
        <p:spPr>
          <a:xfrm>
            <a:off x="-1" y="0"/>
            <a:ext cx="4495801" cy="6858000"/>
          </a:xfrm>
        </p:spPr>
      </p:pic>
      <p:sp>
        <p:nvSpPr>
          <p:cNvPr id="6" name="Segnaposto numero diapositiva 5">
            <a:extLst>
              <a:ext uri="{FF2B5EF4-FFF2-40B4-BE49-F238E27FC236}">
                <a16:creationId xmlns:a16="http://schemas.microsoft.com/office/drawing/2014/main" id="{6B645A76-E100-EFC9-2708-1B148174751D}"/>
              </a:ext>
            </a:extLst>
          </p:cNvPr>
          <p:cNvSpPr>
            <a:spLocks noGrp="1"/>
          </p:cNvSpPr>
          <p:nvPr>
            <p:ph type="sldNum" sz="quarter" idx="4"/>
          </p:nvPr>
        </p:nvSpPr>
        <p:spPr>
          <a:xfrm>
            <a:off x="8610600" y="6356350"/>
            <a:ext cx="2743200" cy="365125"/>
          </a:xfrm>
        </p:spPr>
        <p:txBody>
          <a:bodyPr rtlCol="0"/>
          <a:lstStyle>
            <a:defPPr>
              <a:defRPr lang="it-IT"/>
            </a:defPPr>
          </a:lstStyle>
          <a:p>
            <a:pPr rtl="0"/>
            <a:fld id="{EA87306C-81BA-4795-A5CA-9392456A8C1E}" type="slidenum">
              <a:rPr lang="it-IT" smtClean="0"/>
              <a:pPr rtl="0"/>
              <a:t>8</a:t>
            </a:fld>
            <a:endParaRPr lang="it-IT" dirty="0"/>
          </a:p>
        </p:txBody>
      </p:sp>
      <p:pic>
        <p:nvPicPr>
          <p:cNvPr id="13" name="Segnaposto contenuto 12">
            <a:extLst>
              <a:ext uri="{FF2B5EF4-FFF2-40B4-BE49-F238E27FC236}">
                <a16:creationId xmlns:a16="http://schemas.microsoft.com/office/drawing/2014/main" id="{71F35A6A-83AD-5DC3-620A-36CFB829AA01}"/>
              </a:ext>
            </a:extLst>
          </p:cNvPr>
          <p:cNvPicPr>
            <a:picLocks noGrp="1" noChangeAspect="1"/>
          </p:cNvPicPr>
          <p:nvPr>
            <p:ph sz="quarter" idx="11"/>
          </p:nvPr>
        </p:nvPicPr>
        <p:blipFill>
          <a:blip r:embed="rId4"/>
          <a:stretch>
            <a:fillRect/>
          </a:stretch>
        </p:blipFill>
        <p:spPr>
          <a:xfrm>
            <a:off x="4784725" y="1635163"/>
            <a:ext cx="7145506" cy="5033876"/>
          </a:xfrm>
          <a:prstGeom prst="rect">
            <a:avLst/>
          </a:prstGeom>
        </p:spPr>
      </p:pic>
    </p:spTree>
    <p:extLst>
      <p:ext uri="{BB962C8B-B14F-4D97-AF65-F5344CB8AC3E}">
        <p14:creationId xmlns:p14="http://schemas.microsoft.com/office/powerpoint/2010/main" val="1981909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1A6EA623-FC3F-8EBD-1C1B-072A21C29610}"/>
              </a:ext>
            </a:extLst>
          </p:cNvPr>
          <p:cNvSpPr>
            <a:spLocks noGrp="1"/>
          </p:cNvSpPr>
          <p:nvPr>
            <p:ph type="title"/>
          </p:nvPr>
        </p:nvSpPr>
        <p:spPr>
          <a:xfrm>
            <a:off x="838200" y="226143"/>
            <a:ext cx="10515600" cy="1229033"/>
          </a:xfrm>
        </p:spPr>
        <p:txBody>
          <a:bodyPr rtlCol="0"/>
          <a:lstStyle>
            <a:defPPr>
              <a:defRPr lang="it-IT"/>
            </a:defPPr>
          </a:lstStyle>
          <a:p>
            <a:pPr rtl="0"/>
            <a:r>
              <a:rPr lang="it-IT" noProof="0" dirty="0" err="1"/>
              <a:t>Exploring</a:t>
            </a:r>
            <a:r>
              <a:rPr lang="it-IT" noProof="0" dirty="0"/>
              <a:t> the data I</a:t>
            </a:r>
            <a:endParaRPr lang="it-IT" dirty="0"/>
          </a:p>
        </p:txBody>
      </p:sp>
      <p:sp>
        <p:nvSpPr>
          <p:cNvPr id="7" name="Segnaposto contenuto 6">
            <a:extLst>
              <a:ext uri="{FF2B5EF4-FFF2-40B4-BE49-F238E27FC236}">
                <a16:creationId xmlns:a16="http://schemas.microsoft.com/office/drawing/2014/main" id="{84BA4F5C-B74F-2580-2C17-9931DAB91933}"/>
              </a:ext>
            </a:extLst>
          </p:cNvPr>
          <p:cNvSpPr>
            <a:spLocks noGrp="1"/>
          </p:cNvSpPr>
          <p:nvPr>
            <p:ph sz="quarter" idx="10"/>
          </p:nvPr>
        </p:nvSpPr>
        <p:spPr>
          <a:xfrm>
            <a:off x="849775" y="2858625"/>
            <a:ext cx="3941763" cy="3338513"/>
          </a:xfrm>
        </p:spPr>
        <p:txBody>
          <a:bodyPr rtlCol="0"/>
          <a:lstStyle>
            <a:defPPr>
              <a:defRPr lang="it-IT"/>
            </a:defPPr>
          </a:lstStyle>
          <a:p>
            <a:pPr rtl="0">
              <a:buAutoNum type="alphaUcParenR"/>
            </a:pPr>
            <a:r>
              <a:rPr lang="en-US" dirty="0"/>
              <a:t>With a </a:t>
            </a:r>
            <a:r>
              <a:rPr lang="en-US" dirty="0" err="1"/>
              <a:t>heartRate</a:t>
            </a:r>
            <a:r>
              <a:rPr lang="en-US" dirty="0"/>
              <a:t> &gt; 100 we find that there are less measurements with </a:t>
            </a:r>
          </a:p>
          <a:p>
            <a:pPr marL="338328" lvl="1" indent="0">
              <a:buNone/>
            </a:pPr>
            <a:r>
              <a:rPr lang="en-US" sz="1800" dirty="0"/>
              <a:t>drowsiness </a:t>
            </a:r>
            <a:r>
              <a:rPr lang="en-US" sz="1800" u="sng" dirty="0"/>
              <a:t>&gt;</a:t>
            </a:r>
            <a:r>
              <a:rPr lang="en-US" sz="1800" dirty="0"/>
              <a:t> 1.0</a:t>
            </a:r>
            <a:endParaRPr lang="it-IT" sz="1800" dirty="0"/>
          </a:p>
        </p:txBody>
      </p:sp>
      <p:sp>
        <p:nvSpPr>
          <p:cNvPr id="2" name="Segnaposto numero diapositiva 1">
            <a:extLst>
              <a:ext uri="{FF2B5EF4-FFF2-40B4-BE49-F238E27FC236}">
                <a16:creationId xmlns:a16="http://schemas.microsoft.com/office/drawing/2014/main" id="{5B347400-F1A2-FAFC-8A83-9280B6C44D15}"/>
              </a:ext>
            </a:extLst>
          </p:cNvPr>
          <p:cNvSpPr>
            <a:spLocks noGrp="1"/>
          </p:cNvSpPr>
          <p:nvPr>
            <p:ph type="sldNum" sz="quarter" idx="4"/>
          </p:nvPr>
        </p:nvSpPr>
        <p:spPr/>
        <p:txBody>
          <a:bodyPr rtlCol="0"/>
          <a:lstStyle>
            <a:defPPr>
              <a:defRPr lang="it-IT"/>
            </a:defPPr>
          </a:lstStyle>
          <a:p>
            <a:pPr rtl="0"/>
            <a:fld id="{EA87306C-81BA-4795-A5CA-9392456A8C1E}" type="slidenum">
              <a:rPr lang="it-IT" smtClean="0"/>
              <a:pPr rtl="0"/>
              <a:t>9</a:t>
            </a:fld>
            <a:endParaRPr lang="it-IT" dirty="0"/>
          </a:p>
        </p:txBody>
      </p:sp>
      <p:pic>
        <p:nvPicPr>
          <p:cNvPr id="15" name="Segnaposto contenuto 14">
            <a:extLst>
              <a:ext uri="{FF2B5EF4-FFF2-40B4-BE49-F238E27FC236}">
                <a16:creationId xmlns:a16="http://schemas.microsoft.com/office/drawing/2014/main" id="{DA4EB1FC-40F9-1270-E5D4-1555C7714727}"/>
              </a:ext>
            </a:extLst>
          </p:cNvPr>
          <p:cNvPicPr>
            <a:picLocks noGrp="1" noChangeAspect="1"/>
          </p:cNvPicPr>
          <p:nvPr>
            <p:ph sz="quarter" idx="11"/>
          </p:nvPr>
        </p:nvPicPr>
        <p:blipFill>
          <a:blip r:embed="rId3"/>
          <a:stretch>
            <a:fillRect/>
          </a:stretch>
        </p:blipFill>
        <p:spPr>
          <a:xfrm>
            <a:off x="4343401" y="2349062"/>
            <a:ext cx="7010400" cy="4282795"/>
          </a:xfrm>
        </p:spPr>
      </p:pic>
      <mc:AlternateContent xmlns:mc="http://schemas.openxmlformats.org/markup-compatibility/2006" xmlns:p14="http://schemas.microsoft.com/office/powerpoint/2010/main">
        <mc:Choice Requires="p14">
          <p:contentPart p14:bwMode="auto" r:id="rId4">
            <p14:nvContentPartPr>
              <p14:cNvPr id="16" name="Input penna 15">
                <a:extLst>
                  <a:ext uri="{FF2B5EF4-FFF2-40B4-BE49-F238E27FC236}">
                    <a16:creationId xmlns:a16="http://schemas.microsoft.com/office/drawing/2014/main" id="{48315F03-AD66-7ED9-579D-FE09D7568749}"/>
                  </a:ext>
                </a:extLst>
              </p14:cNvPr>
              <p14:cNvContentPartPr/>
              <p14:nvPr/>
            </p14:nvContentPartPr>
            <p14:xfrm>
              <a:off x="7307988" y="5571695"/>
              <a:ext cx="1680120" cy="1145160"/>
            </p14:xfrm>
          </p:contentPart>
        </mc:Choice>
        <mc:Fallback xmlns="">
          <p:pic>
            <p:nvPicPr>
              <p:cNvPr id="16" name="Input penna 15">
                <a:extLst>
                  <a:ext uri="{FF2B5EF4-FFF2-40B4-BE49-F238E27FC236}">
                    <a16:creationId xmlns:a16="http://schemas.microsoft.com/office/drawing/2014/main" id="{48315F03-AD66-7ED9-579D-FE09D7568749}"/>
                  </a:ext>
                </a:extLst>
              </p:cNvPr>
              <p:cNvPicPr/>
              <p:nvPr/>
            </p:nvPicPr>
            <p:blipFill>
              <a:blip r:embed="rId5"/>
              <a:stretch>
                <a:fillRect/>
              </a:stretch>
            </p:blipFill>
            <p:spPr>
              <a:xfrm>
                <a:off x="7289988" y="5535695"/>
                <a:ext cx="1715760" cy="1216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put penna 16">
                <a:extLst>
                  <a:ext uri="{FF2B5EF4-FFF2-40B4-BE49-F238E27FC236}">
                    <a16:creationId xmlns:a16="http://schemas.microsoft.com/office/drawing/2014/main" id="{912101CB-796B-FB03-242E-2900643ADD52}"/>
                  </a:ext>
                </a:extLst>
              </p14:cNvPr>
              <p14:cNvContentPartPr/>
              <p14:nvPr/>
            </p14:nvContentPartPr>
            <p14:xfrm>
              <a:off x="8921148" y="5137895"/>
              <a:ext cx="2438640" cy="1760040"/>
            </p14:xfrm>
          </p:contentPart>
        </mc:Choice>
        <mc:Fallback xmlns="">
          <p:pic>
            <p:nvPicPr>
              <p:cNvPr id="17" name="Input penna 16">
                <a:extLst>
                  <a:ext uri="{FF2B5EF4-FFF2-40B4-BE49-F238E27FC236}">
                    <a16:creationId xmlns:a16="http://schemas.microsoft.com/office/drawing/2014/main" id="{912101CB-796B-FB03-242E-2900643ADD52}"/>
                  </a:ext>
                </a:extLst>
              </p:cNvPr>
              <p:cNvPicPr/>
              <p:nvPr/>
            </p:nvPicPr>
            <p:blipFill>
              <a:blip r:embed="rId7"/>
              <a:stretch>
                <a:fillRect/>
              </a:stretch>
            </p:blipFill>
            <p:spPr>
              <a:xfrm>
                <a:off x="8903508" y="5102255"/>
                <a:ext cx="2474280" cy="1831680"/>
              </a:xfrm>
              <a:prstGeom prst="rect">
                <a:avLst/>
              </a:prstGeom>
            </p:spPr>
          </p:pic>
        </mc:Fallback>
      </mc:AlternateContent>
    </p:spTree>
    <p:extLst>
      <p:ext uri="{BB962C8B-B14F-4D97-AF65-F5344CB8AC3E}">
        <p14:creationId xmlns:p14="http://schemas.microsoft.com/office/powerpoint/2010/main" val="3299512980"/>
      </p:ext>
    </p:extLst>
  </p:cSld>
  <p:clrMapOvr>
    <a:masterClrMapping/>
  </p:clrMapOvr>
</p:sld>
</file>

<file path=ppt/theme/theme1.xml><?xml version="1.0" encoding="utf-8"?>
<a:theme xmlns:a="http://schemas.openxmlformats.org/drawingml/2006/main" name="Personalizzata">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98630289.tgt.Office_72342519_TF16411175_Win32_OJ112380586.potx" id="{7D358029-E286-4B1A-BFBE-337805D9D95D}" vid="{63920A3E-88DD-4201-AD1C-201DABB03014}"/>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5AD180A-D253-4F84-BD24-8EE736E655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9424615-5FE5-4F43-AE24-3BC9A0532687}">
  <ds:schemaRefs>
    <ds:schemaRef ds:uri="http://schemas.microsoft.com/sharepoint/v3/contenttype/forms"/>
  </ds:schemaRefs>
</ds:datastoreItem>
</file>

<file path=customXml/itemProps3.xml><?xml version="1.0" encoding="utf-8"?>
<ds:datastoreItem xmlns:ds="http://schemas.openxmlformats.org/officeDocument/2006/customXml" ds:itemID="{AF19A644-6410-4EC7-894C-877E70305DF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{334D06D2-5A63-45F6-B37F-95E6ABC5BC2F}tf16411175_win32</Template>
  <TotalTime>1992</TotalTime>
  <Words>1233</Words>
  <Application>Microsoft Office PowerPoint</Application>
  <PresentationFormat>Widescreen</PresentationFormat>
  <Paragraphs>135</Paragraphs>
  <Slides>14</Slides>
  <Notes>13</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14</vt:i4>
      </vt:variant>
    </vt:vector>
  </HeadingPairs>
  <TitlesOfParts>
    <vt:vector size="22" baseType="lpstr">
      <vt:lpstr>Aptos</vt:lpstr>
      <vt:lpstr>Arial</vt:lpstr>
      <vt:lpstr>Calibri</vt:lpstr>
      <vt:lpstr>Consolas</vt:lpstr>
      <vt:lpstr>Courier New</vt:lpstr>
      <vt:lpstr>Tenorite </vt:lpstr>
      <vt:lpstr>Tenorite Bold</vt:lpstr>
      <vt:lpstr>Personalizzata</vt:lpstr>
      <vt:lpstr>Drowsiness data analysis by carlo bloch</vt:lpstr>
      <vt:lpstr>AGENDA</vt:lpstr>
      <vt:lpstr>OBJECTIVE: to perform an Exploratory Data Analysis (EDA) on a  dataset collected from wearable devices, including various physiological parameters along with a 'drowsiness’ level, which indicates the level of sleepiness based on an adapted Karolinska Sleepiness Scale (KSS).</vt:lpstr>
      <vt:lpstr>DATA Overview</vt:lpstr>
      <vt:lpstr>Report &amp;</vt:lpstr>
      <vt:lpstr>…Visualization</vt:lpstr>
      <vt:lpstr>Insights</vt:lpstr>
      <vt:lpstr>Heart Rate vs. Drowsiness</vt:lpstr>
      <vt:lpstr>Exploring the data I</vt:lpstr>
      <vt:lpstr>Exploring the data II</vt:lpstr>
      <vt:lpstr>EXPLORING THE DATA III</vt:lpstr>
      <vt:lpstr>Statistics</vt:lpstr>
      <vt:lpstr>Recommendations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Carlo Bloch</dc:creator>
  <cp:lastModifiedBy>Carlo Bloch</cp:lastModifiedBy>
  <cp:revision>19</cp:revision>
  <dcterms:created xsi:type="dcterms:W3CDTF">2024-12-28T01:34:43Z</dcterms:created>
  <dcterms:modified xsi:type="dcterms:W3CDTF">2025-01-01T23:59:46Z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