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71" r:id="rId3"/>
    <p:sldId id="272" r:id="rId4"/>
    <p:sldId id="274" r:id="rId5"/>
    <p:sldId id="278" r:id="rId6"/>
    <p:sldId id="279" r:id="rId7"/>
    <p:sldId id="318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80" r:id="rId16"/>
    <p:sldId id="281" r:id="rId17"/>
    <p:sldId id="277" r:id="rId18"/>
    <p:sldId id="276" r:id="rId19"/>
    <p:sldId id="282" r:id="rId20"/>
    <p:sldId id="283" r:id="rId21"/>
    <p:sldId id="284" r:id="rId22"/>
    <p:sldId id="285" r:id="rId23"/>
    <p:sldId id="286" r:id="rId24"/>
    <p:sldId id="291" r:id="rId25"/>
    <p:sldId id="292" r:id="rId26"/>
    <p:sldId id="293" r:id="rId27"/>
    <p:sldId id="287" r:id="rId28"/>
    <p:sldId id="288" r:id="rId29"/>
    <p:sldId id="315" r:id="rId30"/>
    <p:sldId id="316" r:id="rId31"/>
    <p:sldId id="317" r:id="rId32"/>
    <p:sldId id="289" r:id="rId33"/>
    <p:sldId id="294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10" r:id="rId44"/>
    <p:sldId id="311" r:id="rId45"/>
    <p:sldId id="312" r:id="rId46"/>
    <p:sldId id="313" r:id="rId47"/>
    <p:sldId id="314" r:id="rId48"/>
    <p:sldId id="29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FCFB5-EB8A-48E9-846E-4DA7D5560939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8D9CB3E5-9A11-4B17-AC3C-E15978F452CB}">
      <dgm:prSet custT="1"/>
      <dgm:spPr/>
      <dgm:t>
        <a:bodyPr/>
        <a:lstStyle/>
        <a:p>
          <a:r>
            <a:rPr lang="en-US" sz="1050" b="0" i="0"/>
            <a:t>Python laid its foundation in the late 1980s.</a:t>
          </a:r>
          <a:endParaRPr lang="en-IN" sz="1050"/>
        </a:p>
      </dgm:t>
    </dgm:pt>
    <dgm:pt modelId="{ABB1E124-147B-4918-852A-DC92283B2726}" type="parTrans" cxnId="{CD7FE802-D810-44C3-AB1C-246CAEC5C684}">
      <dgm:prSet/>
      <dgm:spPr/>
      <dgm:t>
        <a:bodyPr/>
        <a:lstStyle/>
        <a:p>
          <a:endParaRPr lang="en-IN" sz="1050"/>
        </a:p>
      </dgm:t>
    </dgm:pt>
    <dgm:pt modelId="{DA30BBF4-7F8D-4148-AF13-8E66717765A8}" type="sibTrans" cxnId="{CD7FE802-D810-44C3-AB1C-246CAEC5C684}">
      <dgm:prSet/>
      <dgm:spPr/>
      <dgm:t>
        <a:bodyPr/>
        <a:lstStyle/>
        <a:p>
          <a:endParaRPr lang="en-IN" sz="1050"/>
        </a:p>
      </dgm:t>
    </dgm:pt>
    <dgm:pt modelId="{D8379300-B128-479F-836C-3ABE9CE1F569}">
      <dgm:prSet custT="1"/>
      <dgm:spPr/>
      <dgm:t>
        <a:bodyPr/>
        <a:lstStyle/>
        <a:p>
          <a:r>
            <a:rPr lang="en-US" sz="1050" b="0" i="0"/>
            <a:t>The implementation of Python was started in December 1989 by </a:t>
          </a:r>
          <a:r>
            <a:rPr lang="en-US" sz="1050" b="1" i="0"/>
            <a:t>Guido Van Rossum</a:t>
          </a:r>
          <a:r>
            <a:rPr lang="en-US" sz="1050" b="0" i="0"/>
            <a:t> at CWI in Netherland.</a:t>
          </a:r>
          <a:endParaRPr lang="en-IN" sz="1050"/>
        </a:p>
      </dgm:t>
    </dgm:pt>
    <dgm:pt modelId="{E5E3CF3A-B831-4484-93A4-2FBF27E0D8BC}" type="parTrans" cxnId="{16B72941-30EA-43EA-A82F-479D84FC4C04}">
      <dgm:prSet/>
      <dgm:spPr/>
      <dgm:t>
        <a:bodyPr/>
        <a:lstStyle/>
        <a:p>
          <a:endParaRPr lang="en-IN" sz="1050"/>
        </a:p>
      </dgm:t>
    </dgm:pt>
    <dgm:pt modelId="{636A0981-24C1-4C0C-A941-5AF1E73DD0CA}" type="sibTrans" cxnId="{16B72941-30EA-43EA-A82F-479D84FC4C04}">
      <dgm:prSet/>
      <dgm:spPr/>
      <dgm:t>
        <a:bodyPr/>
        <a:lstStyle/>
        <a:p>
          <a:endParaRPr lang="en-IN" sz="1050"/>
        </a:p>
      </dgm:t>
    </dgm:pt>
    <dgm:pt modelId="{701CB78D-7A04-4002-80BE-D602D92E3E70}">
      <dgm:prSet custT="1"/>
      <dgm:spPr/>
      <dgm:t>
        <a:bodyPr/>
        <a:lstStyle/>
        <a:p>
          <a:r>
            <a:rPr lang="en-US" sz="1050" b="0" i="0"/>
            <a:t>In February 1991, </a:t>
          </a:r>
          <a:r>
            <a:rPr lang="en-US" sz="1050" b="1" i="0"/>
            <a:t>Guido Van Rossum</a:t>
          </a:r>
          <a:r>
            <a:rPr lang="en-US" sz="1050" b="0" i="0"/>
            <a:t> published the code (labeled version 0.9.0) to alt.sources.</a:t>
          </a:r>
          <a:endParaRPr lang="en-IN" sz="1050"/>
        </a:p>
      </dgm:t>
    </dgm:pt>
    <dgm:pt modelId="{DB08BB28-57E8-424D-B2A1-05CCA090BACA}" type="parTrans" cxnId="{8440E46F-8608-46E0-8A6A-8568D7AA5801}">
      <dgm:prSet/>
      <dgm:spPr/>
      <dgm:t>
        <a:bodyPr/>
        <a:lstStyle/>
        <a:p>
          <a:endParaRPr lang="en-IN" sz="1050"/>
        </a:p>
      </dgm:t>
    </dgm:pt>
    <dgm:pt modelId="{83E61C30-374B-4035-8FD5-8D622DA937C4}" type="sibTrans" cxnId="{8440E46F-8608-46E0-8A6A-8568D7AA5801}">
      <dgm:prSet/>
      <dgm:spPr/>
      <dgm:t>
        <a:bodyPr/>
        <a:lstStyle/>
        <a:p>
          <a:endParaRPr lang="en-IN" sz="1050"/>
        </a:p>
      </dgm:t>
    </dgm:pt>
    <dgm:pt modelId="{124D4FD4-CDD7-4C4B-836F-7FA4DB8A0E3B}">
      <dgm:prSet custT="1"/>
      <dgm:spPr/>
      <dgm:t>
        <a:bodyPr/>
        <a:lstStyle/>
        <a:p>
          <a:r>
            <a:rPr lang="en-US" sz="1050" b="0" i="0"/>
            <a:t>In 1994, Python 1.0 was released with new features like lambda, map, filter, and reduce.</a:t>
          </a:r>
          <a:endParaRPr lang="en-IN" sz="1050"/>
        </a:p>
      </dgm:t>
    </dgm:pt>
    <dgm:pt modelId="{5416165F-60B1-4FDB-BA3F-787774DF3B91}" type="parTrans" cxnId="{C324E9F5-6004-48E4-84C4-701B68CAB6E4}">
      <dgm:prSet/>
      <dgm:spPr/>
      <dgm:t>
        <a:bodyPr/>
        <a:lstStyle/>
        <a:p>
          <a:endParaRPr lang="en-IN" sz="1050"/>
        </a:p>
      </dgm:t>
    </dgm:pt>
    <dgm:pt modelId="{9AD41836-6BAC-40F2-83DC-B124ACF307EB}" type="sibTrans" cxnId="{C324E9F5-6004-48E4-84C4-701B68CAB6E4}">
      <dgm:prSet/>
      <dgm:spPr/>
      <dgm:t>
        <a:bodyPr/>
        <a:lstStyle/>
        <a:p>
          <a:endParaRPr lang="en-IN" sz="1050"/>
        </a:p>
      </dgm:t>
    </dgm:pt>
    <dgm:pt modelId="{473CCD4A-55A1-4DC8-B164-06066766FC38}">
      <dgm:prSet custT="1"/>
      <dgm:spPr/>
      <dgm:t>
        <a:bodyPr/>
        <a:lstStyle/>
        <a:p>
          <a:r>
            <a:rPr lang="en-US" sz="1050" b="0" i="0"/>
            <a:t>Python 2.0 added new features such as list comprehensions, garbage collection systems.</a:t>
          </a:r>
          <a:endParaRPr lang="en-IN" sz="1050"/>
        </a:p>
      </dgm:t>
    </dgm:pt>
    <dgm:pt modelId="{3845635B-0D8C-4F6C-A9BF-58850280AA02}" type="parTrans" cxnId="{4041F8B5-11EF-4707-A6D0-C4AC890D481E}">
      <dgm:prSet/>
      <dgm:spPr/>
      <dgm:t>
        <a:bodyPr/>
        <a:lstStyle/>
        <a:p>
          <a:endParaRPr lang="en-IN" sz="1050"/>
        </a:p>
      </dgm:t>
    </dgm:pt>
    <dgm:pt modelId="{8256975C-263E-44CC-9C91-6A5C32E512B0}" type="sibTrans" cxnId="{4041F8B5-11EF-4707-A6D0-C4AC890D481E}">
      <dgm:prSet/>
      <dgm:spPr/>
      <dgm:t>
        <a:bodyPr/>
        <a:lstStyle/>
        <a:p>
          <a:endParaRPr lang="en-IN" sz="1050"/>
        </a:p>
      </dgm:t>
    </dgm:pt>
    <dgm:pt modelId="{072C6DBB-2EAD-49A6-9E36-B9C3D25D8541}">
      <dgm:prSet custT="1"/>
      <dgm:spPr/>
      <dgm:t>
        <a:bodyPr/>
        <a:lstStyle/>
        <a:p>
          <a:r>
            <a:rPr lang="en-US" sz="1050" b="0" i="0"/>
            <a:t>On December 3, 2008, Python 3.0 (also called "Py3K") was released. It was designed to rectify the fundamental flaw of the language.</a:t>
          </a:r>
          <a:endParaRPr lang="en-IN" sz="1050"/>
        </a:p>
      </dgm:t>
    </dgm:pt>
    <dgm:pt modelId="{22DA037E-72FE-4587-9016-D26B3D543BA6}" type="parTrans" cxnId="{01729EBC-677E-4BCF-BD07-125E4CA625E1}">
      <dgm:prSet/>
      <dgm:spPr/>
      <dgm:t>
        <a:bodyPr/>
        <a:lstStyle/>
        <a:p>
          <a:endParaRPr lang="en-IN" sz="1050"/>
        </a:p>
      </dgm:t>
    </dgm:pt>
    <dgm:pt modelId="{1BE75553-C236-453E-AA88-340FE7DBC121}" type="sibTrans" cxnId="{01729EBC-677E-4BCF-BD07-125E4CA625E1}">
      <dgm:prSet/>
      <dgm:spPr/>
      <dgm:t>
        <a:bodyPr/>
        <a:lstStyle/>
        <a:p>
          <a:endParaRPr lang="en-IN" sz="1050"/>
        </a:p>
      </dgm:t>
    </dgm:pt>
    <dgm:pt modelId="{802F5F74-36B1-4DDD-9423-35D70BDE8566}">
      <dgm:prSet custT="1"/>
      <dgm:spPr/>
      <dgm:t>
        <a:bodyPr/>
        <a:lstStyle/>
        <a:p>
          <a:r>
            <a:rPr lang="en-US" sz="1050" b="0" i="1"/>
            <a:t>ABC programming language</a:t>
          </a:r>
          <a:r>
            <a:rPr lang="en-US" sz="1050" b="0" i="0"/>
            <a:t> is said to be the predecessor of Python language, which was capable of Exception Handling and interfacing with the Amoeba Operating System.</a:t>
          </a:r>
          <a:endParaRPr lang="en-IN" sz="1050"/>
        </a:p>
      </dgm:t>
    </dgm:pt>
    <dgm:pt modelId="{12810F9C-7C4E-408E-B510-FB6DFE64C597}" type="parTrans" cxnId="{885D6E99-E8AD-49D2-B402-F9F94EC182E3}">
      <dgm:prSet/>
      <dgm:spPr/>
      <dgm:t>
        <a:bodyPr/>
        <a:lstStyle/>
        <a:p>
          <a:endParaRPr lang="en-IN" sz="1050"/>
        </a:p>
      </dgm:t>
    </dgm:pt>
    <dgm:pt modelId="{2116B3A1-9837-4EE7-9B2A-542A8D7B2BE1}" type="sibTrans" cxnId="{885D6E99-E8AD-49D2-B402-F9F94EC182E3}">
      <dgm:prSet/>
      <dgm:spPr/>
      <dgm:t>
        <a:bodyPr/>
        <a:lstStyle/>
        <a:p>
          <a:endParaRPr lang="en-IN" sz="1050"/>
        </a:p>
      </dgm:t>
    </dgm:pt>
    <dgm:pt modelId="{668C3EEC-1276-45F1-A121-DF1622833AFC}">
      <dgm:prSet custT="1"/>
      <dgm:spPr/>
      <dgm:t>
        <a:bodyPr/>
        <a:lstStyle/>
        <a:p>
          <a:r>
            <a:rPr lang="en-US" sz="1050" b="0" i="0"/>
            <a:t>The following programming languages influence Python:</a:t>
          </a:r>
          <a:endParaRPr lang="en-IN" sz="1050"/>
        </a:p>
      </dgm:t>
    </dgm:pt>
    <dgm:pt modelId="{033E829E-AA3A-4282-B63F-66758D43F7C2}" type="parTrans" cxnId="{8FB001B9-E846-4318-82FD-DC8B4FC05E3F}">
      <dgm:prSet/>
      <dgm:spPr/>
      <dgm:t>
        <a:bodyPr/>
        <a:lstStyle/>
        <a:p>
          <a:endParaRPr lang="en-IN" sz="1050"/>
        </a:p>
      </dgm:t>
    </dgm:pt>
    <dgm:pt modelId="{200807EF-769A-4DEB-8C25-A9174C16FE8C}" type="sibTrans" cxnId="{8FB001B9-E846-4318-82FD-DC8B4FC05E3F}">
      <dgm:prSet/>
      <dgm:spPr/>
      <dgm:t>
        <a:bodyPr/>
        <a:lstStyle/>
        <a:p>
          <a:endParaRPr lang="en-IN" sz="1050"/>
        </a:p>
      </dgm:t>
    </dgm:pt>
    <dgm:pt modelId="{A0256523-5F96-45AB-B0AD-BD95801F2E0A}">
      <dgm:prSet custT="1"/>
      <dgm:spPr/>
      <dgm:t>
        <a:bodyPr/>
        <a:lstStyle/>
        <a:p>
          <a:r>
            <a:rPr lang="en-US" sz="1050" b="0" i="0"/>
            <a:t>ABC language.</a:t>
          </a:r>
          <a:endParaRPr lang="en-IN" sz="1050"/>
        </a:p>
      </dgm:t>
    </dgm:pt>
    <dgm:pt modelId="{BEE22E22-CBE2-45E6-A908-E6760E24ADAD}" type="parTrans" cxnId="{E5916E1B-F230-46F6-99AE-9C303729CEA4}">
      <dgm:prSet/>
      <dgm:spPr/>
      <dgm:t>
        <a:bodyPr/>
        <a:lstStyle/>
        <a:p>
          <a:endParaRPr lang="en-IN" sz="1050"/>
        </a:p>
      </dgm:t>
    </dgm:pt>
    <dgm:pt modelId="{72540C9A-DCCE-4C57-95E0-FB0821B477BB}" type="sibTrans" cxnId="{E5916E1B-F230-46F6-99AE-9C303729CEA4}">
      <dgm:prSet/>
      <dgm:spPr/>
      <dgm:t>
        <a:bodyPr/>
        <a:lstStyle/>
        <a:p>
          <a:endParaRPr lang="en-IN" sz="1050"/>
        </a:p>
      </dgm:t>
    </dgm:pt>
    <dgm:pt modelId="{3BD2D9AA-E01A-4DB1-8A4C-66FD920BF0C0}">
      <dgm:prSet custT="1"/>
      <dgm:spPr/>
      <dgm:t>
        <a:bodyPr/>
        <a:lstStyle/>
        <a:p>
          <a:r>
            <a:rPr lang="en-US" sz="1050" b="0" i="0"/>
            <a:t>Modula-3</a:t>
          </a:r>
          <a:endParaRPr lang="en-IN" sz="1050"/>
        </a:p>
      </dgm:t>
    </dgm:pt>
    <dgm:pt modelId="{249374C9-F428-4A7C-B9C1-4BE892E9CC80}" type="parTrans" cxnId="{AE51DF26-F160-41E0-B28B-7B915D728906}">
      <dgm:prSet/>
      <dgm:spPr/>
      <dgm:t>
        <a:bodyPr/>
        <a:lstStyle/>
        <a:p>
          <a:endParaRPr lang="en-IN" sz="1050"/>
        </a:p>
      </dgm:t>
    </dgm:pt>
    <dgm:pt modelId="{6168289D-118E-4B8D-8CDE-DC6BDCD2BBBC}" type="sibTrans" cxnId="{AE51DF26-F160-41E0-B28B-7B915D728906}">
      <dgm:prSet/>
      <dgm:spPr/>
      <dgm:t>
        <a:bodyPr/>
        <a:lstStyle/>
        <a:p>
          <a:endParaRPr lang="en-IN" sz="1050"/>
        </a:p>
      </dgm:t>
    </dgm:pt>
    <dgm:pt modelId="{B56599AC-5368-434F-B4B5-75DCF86B0600}" type="pres">
      <dgm:prSet presAssocID="{DBDFCFB5-EB8A-48E9-846E-4DA7D5560939}" presName="Name0" presStyleCnt="0">
        <dgm:presLayoutVars>
          <dgm:dir/>
          <dgm:resizeHandles val="exact"/>
        </dgm:presLayoutVars>
      </dgm:prSet>
      <dgm:spPr/>
    </dgm:pt>
    <dgm:pt modelId="{025D822D-3362-411D-8443-C434B02F3202}" type="pres">
      <dgm:prSet presAssocID="{DBDFCFB5-EB8A-48E9-846E-4DA7D5560939}" presName="arrow" presStyleLbl="bgShp" presStyleIdx="0" presStyleCnt="1"/>
      <dgm:spPr/>
    </dgm:pt>
    <dgm:pt modelId="{47354ABA-DF60-475A-983C-2D082C22B31E}" type="pres">
      <dgm:prSet presAssocID="{DBDFCFB5-EB8A-48E9-846E-4DA7D5560939}" presName="points" presStyleCnt="0"/>
      <dgm:spPr/>
    </dgm:pt>
    <dgm:pt modelId="{B961384E-46D4-41A6-BBF6-2BF4B56970A9}" type="pres">
      <dgm:prSet presAssocID="{8D9CB3E5-9A11-4B17-AC3C-E15978F452CB}" presName="compositeA" presStyleCnt="0"/>
      <dgm:spPr/>
    </dgm:pt>
    <dgm:pt modelId="{E8EA8ECB-E097-4EBB-94B2-450492D439B6}" type="pres">
      <dgm:prSet presAssocID="{8D9CB3E5-9A11-4B17-AC3C-E15978F452CB}" presName="textA" presStyleLbl="revTx" presStyleIdx="0" presStyleCnt="8">
        <dgm:presLayoutVars>
          <dgm:bulletEnabled val="1"/>
        </dgm:presLayoutVars>
      </dgm:prSet>
      <dgm:spPr/>
    </dgm:pt>
    <dgm:pt modelId="{1D75F13B-ADBB-4A28-B571-6A5480F96E1D}" type="pres">
      <dgm:prSet presAssocID="{8D9CB3E5-9A11-4B17-AC3C-E15978F452CB}" presName="circleA" presStyleLbl="node1" presStyleIdx="0" presStyleCnt="8"/>
      <dgm:spPr/>
    </dgm:pt>
    <dgm:pt modelId="{EC792D8B-99AD-46C6-9039-E5D52ED473C7}" type="pres">
      <dgm:prSet presAssocID="{8D9CB3E5-9A11-4B17-AC3C-E15978F452CB}" presName="spaceA" presStyleCnt="0"/>
      <dgm:spPr/>
    </dgm:pt>
    <dgm:pt modelId="{06DA0F28-21A7-4281-8708-07D5EF5F097A}" type="pres">
      <dgm:prSet presAssocID="{DA30BBF4-7F8D-4148-AF13-8E66717765A8}" presName="space" presStyleCnt="0"/>
      <dgm:spPr/>
    </dgm:pt>
    <dgm:pt modelId="{005649C6-F447-4A72-8668-65F6AAFFD064}" type="pres">
      <dgm:prSet presAssocID="{D8379300-B128-479F-836C-3ABE9CE1F569}" presName="compositeB" presStyleCnt="0"/>
      <dgm:spPr/>
    </dgm:pt>
    <dgm:pt modelId="{19B9D724-A5CA-4314-BCF2-90D312F4875E}" type="pres">
      <dgm:prSet presAssocID="{D8379300-B128-479F-836C-3ABE9CE1F569}" presName="textB" presStyleLbl="revTx" presStyleIdx="1" presStyleCnt="8">
        <dgm:presLayoutVars>
          <dgm:bulletEnabled val="1"/>
        </dgm:presLayoutVars>
      </dgm:prSet>
      <dgm:spPr/>
    </dgm:pt>
    <dgm:pt modelId="{2AADCBE9-FBA7-4810-AAFE-D3A6E59287C9}" type="pres">
      <dgm:prSet presAssocID="{D8379300-B128-479F-836C-3ABE9CE1F569}" presName="circleB" presStyleLbl="node1" presStyleIdx="1" presStyleCnt="8"/>
      <dgm:spPr/>
    </dgm:pt>
    <dgm:pt modelId="{00609031-4D8E-459E-B10A-DA64A8D2C350}" type="pres">
      <dgm:prSet presAssocID="{D8379300-B128-479F-836C-3ABE9CE1F569}" presName="spaceB" presStyleCnt="0"/>
      <dgm:spPr/>
    </dgm:pt>
    <dgm:pt modelId="{A94061F2-0667-4D47-AA7B-02B722642FA5}" type="pres">
      <dgm:prSet presAssocID="{636A0981-24C1-4C0C-A941-5AF1E73DD0CA}" presName="space" presStyleCnt="0"/>
      <dgm:spPr/>
    </dgm:pt>
    <dgm:pt modelId="{0590CB66-D53E-47EB-B885-620846901110}" type="pres">
      <dgm:prSet presAssocID="{701CB78D-7A04-4002-80BE-D602D92E3E70}" presName="compositeA" presStyleCnt="0"/>
      <dgm:spPr/>
    </dgm:pt>
    <dgm:pt modelId="{B27220F6-D35B-42B0-8BFF-634FD116D094}" type="pres">
      <dgm:prSet presAssocID="{701CB78D-7A04-4002-80BE-D602D92E3E70}" presName="textA" presStyleLbl="revTx" presStyleIdx="2" presStyleCnt="8">
        <dgm:presLayoutVars>
          <dgm:bulletEnabled val="1"/>
        </dgm:presLayoutVars>
      </dgm:prSet>
      <dgm:spPr/>
    </dgm:pt>
    <dgm:pt modelId="{38210827-757A-46F5-8883-AE9EB5226366}" type="pres">
      <dgm:prSet presAssocID="{701CB78D-7A04-4002-80BE-D602D92E3E70}" presName="circleA" presStyleLbl="node1" presStyleIdx="2" presStyleCnt="8"/>
      <dgm:spPr/>
    </dgm:pt>
    <dgm:pt modelId="{40C2A55E-5A69-4671-B3AB-4103A061E0E0}" type="pres">
      <dgm:prSet presAssocID="{701CB78D-7A04-4002-80BE-D602D92E3E70}" presName="spaceA" presStyleCnt="0"/>
      <dgm:spPr/>
    </dgm:pt>
    <dgm:pt modelId="{ED6A6814-48F4-4F65-99E0-A50B7016E75C}" type="pres">
      <dgm:prSet presAssocID="{83E61C30-374B-4035-8FD5-8D622DA937C4}" presName="space" presStyleCnt="0"/>
      <dgm:spPr/>
    </dgm:pt>
    <dgm:pt modelId="{23D75F00-1BCF-4281-8DAD-39A83C40C88A}" type="pres">
      <dgm:prSet presAssocID="{124D4FD4-CDD7-4C4B-836F-7FA4DB8A0E3B}" presName="compositeB" presStyleCnt="0"/>
      <dgm:spPr/>
    </dgm:pt>
    <dgm:pt modelId="{9DC0A138-781E-443A-A018-A4EB0373255E}" type="pres">
      <dgm:prSet presAssocID="{124D4FD4-CDD7-4C4B-836F-7FA4DB8A0E3B}" presName="textB" presStyleLbl="revTx" presStyleIdx="3" presStyleCnt="8">
        <dgm:presLayoutVars>
          <dgm:bulletEnabled val="1"/>
        </dgm:presLayoutVars>
      </dgm:prSet>
      <dgm:spPr/>
    </dgm:pt>
    <dgm:pt modelId="{5FAC450A-C9B0-4798-802F-46DAE2EF7D59}" type="pres">
      <dgm:prSet presAssocID="{124D4FD4-CDD7-4C4B-836F-7FA4DB8A0E3B}" presName="circleB" presStyleLbl="node1" presStyleIdx="3" presStyleCnt="8"/>
      <dgm:spPr/>
    </dgm:pt>
    <dgm:pt modelId="{FCADF452-C53B-483D-A75A-26D3E4A393A8}" type="pres">
      <dgm:prSet presAssocID="{124D4FD4-CDD7-4C4B-836F-7FA4DB8A0E3B}" presName="spaceB" presStyleCnt="0"/>
      <dgm:spPr/>
    </dgm:pt>
    <dgm:pt modelId="{63B776CE-F962-461F-8BFB-A6758081E70A}" type="pres">
      <dgm:prSet presAssocID="{9AD41836-6BAC-40F2-83DC-B124ACF307EB}" presName="space" presStyleCnt="0"/>
      <dgm:spPr/>
    </dgm:pt>
    <dgm:pt modelId="{3209CEED-B6D6-4094-823D-CF61EE802C4C}" type="pres">
      <dgm:prSet presAssocID="{473CCD4A-55A1-4DC8-B164-06066766FC38}" presName="compositeA" presStyleCnt="0"/>
      <dgm:spPr/>
    </dgm:pt>
    <dgm:pt modelId="{39AADC50-487D-40DE-A29C-D1CE0A8D61AC}" type="pres">
      <dgm:prSet presAssocID="{473CCD4A-55A1-4DC8-B164-06066766FC38}" presName="textA" presStyleLbl="revTx" presStyleIdx="4" presStyleCnt="8">
        <dgm:presLayoutVars>
          <dgm:bulletEnabled val="1"/>
        </dgm:presLayoutVars>
      </dgm:prSet>
      <dgm:spPr/>
    </dgm:pt>
    <dgm:pt modelId="{FD630C28-C3DD-483E-B96B-9B135F501690}" type="pres">
      <dgm:prSet presAssocID="{473CCD4A-55A1-4DC8-B164-06066766FC38}" presName="circleA" presStyleLbl="node1" presStyleIdx="4" presStyleCnt="8"/>
      <dgm:spPr/>
    </dgm:pt>
    <dgm:pt modelId="{1EE58894-1534-4064-A3A5-67F4EFE5AB04}" type="pres">
      <dgm:prSet presAssocID="{473CCD4A-55A1-4DC8-B164-06066766FC38}" presName="spaceA" presStyleCnt="0"/>
      <dgm:spPr/>
    </dgm:pt>
    <dgm:pt modelId="{B2A4BA4E-0F33-4F56-BD8D-1E68807C6F53}" type="pres">
      <dgm:prSet presAssocID="{8256975C-263E-44CC-9C91-6A5C32E512B0}" presName="space" presStyleCnt="0"/>
      <dgm:spPr/>
    </dgm:pt>
    <dgm:pt modelId="{4A5243AB-70F4-42DD-91C6-8AF50EE32AD9}" type="pres">
      <dgm:prSet presAssocID="{072C6DBB-2EAD-49A6-9E36-B9C3D25D8541}" presName="compositeB" presStyleCnt="0"/>
      <dgm:spPr/>
    </dgm:pt>
    <dgm:pt modelId="{9322AC32-0D3B-49EE-9AA5-2E2B48FE4D12}" type="pres">
      <dgm:prSet presAssocID="{072C6DBB-2EAD-49A6-9E36-B9C3D25D8541}" presName="textB" presStyleLbl="revTx" presStyleIdx="5" presStyleCnt="8">
        <dgm:presLayoutVars>
          <dgm:bulletEnabled val="1"/>
        </dgm:presLayoutVars>
      </dgm:prSet>
      <dgm:spPr/>
    </dgm:pt>
    <dgm:pt modelId="{636DBBD8-AF83-4C6A-9762-2034FEA469E6}" type="pres">
      <dgm:prSet presAssocID="{072C6DBB-2EAD-49A6-9E36-B9C3D25D8541}" presName="circleB" presStyleLbl="node1" presStyleIdx="5" presStyleCnt="8"/>
      <dgm:spPr/>
    </dgm:pt>
    <dgm:pt modelId="{C58AC593-F650-4234-98A7-1FC2A590D257}" type="pres">
      <dgm:prSet presAssocID="{072C6DBB-2EAD-49A6-9E36-B9C3D25D8541}" presName="spaceB" presStyleCnt="0"/>
      <dgm:spPr/>
    </dgm:pt>
    <dgm:pt modelId="{657563AA-A7DC-4297-AC2C-3FAAF4D21441}" type="pres">
      <dgm:prSet presAssocID="{1BE75553-C236-453E-AA88-340FE7DBC121}" presName="space" presStyleCnt="0"/>
      <dgm:spPr/>
    </dgm:pt>
    <dgm:pt modelId="{3F86DB2F-4ED2-4AE2-AA41-A3D0F00F9CB4}" type="pres">
      <dgm:prSet presAssocID="{802F5F74-36B1-4DDD-9423-35D70BDE8566}" presName="compositeA" presStyleCnt="0"/>
      <dgm:spPr/>
    </dgm:pt>
    <dgm:pt modelId="{A7E27194-D7AB-44F7-A177-05C62BD47E73}" type="pres">
      <dgm:prSet presAssocID="{802F5F74-36B1-4DDD-9423-35D70BDE8566}" presName="textA" presStyleLbl="revTx" presStyleIdx="6" presStyleCnt="8">
        <dgm:presLayoutVars>
          <dgm:bulletEnabled val="1"/>
        </dgm:presLayoutVars>
      </dgm:prSet>
      <dgm:spPr/>
    </dgm:pt>
    <dgm:pt modelId="{9621F013-EF6F-4AEA-886C-7CC04758AF9B}" type="pres">
      <dgm:prSet presAssocID="{802F5F74-36B1-4DDD-9423-35D70BDE8566}" presName="circleA" presStyleLbl="node1" presStyleIdx="6" presStyleCnt="8"/>
      <dgm:spPr/>
    </dgm:pt>
    <dgm:pt modelId="{B2CC47AF-24DE-4050-8E48-3A94D7A4B7E3}" type="pres">
      <dgm:prSet presAssocID="{802F5F74-36B1-4DDD-9423-35D70BDE8566}" presName="spaceA" presStyleCnt="0"/>
      <dgm:spPr/>
    </dgm:pt>
    <dgm:pt modelId="{C6AAB6C5-5CC7-44CF-BA98-5F0EB8D6F6E2}" type="pres">
      <dgm:prSet presAssocID="{2116B3A1-9837-4EE7-9B2A-542A8D7B2BE1}" presName="space" presStyleCnt="0"/>
      <dgm:spPr/>
    </dgm:pt>
    <dgm:pt modelId="{8595C762-84E7-4861-A0EA-B88B1A757021}" type="pres">
      <dgm:prSet presAssocID="{668C3EEC-1276-45F1-A121-DF1622833AFC}" presName="compositeB" presStyleCnt="0"/>
      <dgm:spPr/>
    </dgm:pt>
    <dgm:pt modelId="{F4D95B17-2B06-41B7-9CD0-C7D700980003}" type="pres">
      <dgm:prSet presAssocID="{668C3EEC-1276-45F1-A121-DF1622833AFC}" presName="textB" presStyleLbl="revTx" presStyleIdx="7" presStyleCnt="8">
        <dgm:presLayoutVars>
          <dgm:bulletEnabled val="1"/>
        </dgm:presLayoutVars>
      </dgm:prSet>
      <dgm:spPr/>
    </dgm:pt>
    <dgm:pt modelId="{52156DBE-0E5C-4B18-A36D-ED5495C18810}" type="pres">
      <dgm:prSet presAssocID="{668C3EEC-1276-45F1-A121-DF1622833AFC}" presName="circleB" presStyleLbl="node1" presStyleIdx="7" presStyleCnt="8"/>
      <dgm:spPr/>
    </dgm:pt>
    <dgm:pt modelId="{5726C542-F109-4436-988B-4C9B2D0386AC}" type="pres">
      <dgm:prSet presAssocID="{668C3EEC-1276-45F1-A121-DF1622833AFC}" presName="spaceB" presStyleCnt="0"/>
      <dgm:spPr/>
    </dgm:pt>
  </dgm:ptLst>
  <dgm:cxnLst>
    <dgm:cxn modelId="{CD7FE802-D810-44C3-AB1C-246CAEC5C684}" srcId="{DBDFCFB5-EB8A-48E9-846E-4DA7D5560939}" destId="{8D9CB3E5-9A11-4B17-AC3C-E15978F452CB}" srcOrd="0" destOrd="0" parTransId="{ABB1E124-147B-4918-852A-DC92283B2726}" sibTransId="{DA30BBF4-7F8D-4148-AF13-8E66717765A8}"/>
    <dgm:cxn modelId="{E5916E1B-F230-46F6-99AE-9C303729CEA4}" srcId="{668C3EEC-1276-45F1-A121-DF1622833AFC}" destId="{A0256523-5F96-45AB-B0AD-BD95801F2E0A}" srcOrd="0" destOrd="0" parTransId="{BEE22E22-CBE2-45E6-A908-E6760E24ADAD}" sibTransId="{72540C9A-DCCE-4C57-95E0-FB0821B477BB}"/>
    <dgm:cxn modelId="{2F0CEE1E-F4E7-46DB-B82C-F9338F0E63B7}" type="presOf" srcId="{3BD2D9AA-E01A-4DB1-8A4C-66FD920BF0C0}" destId="{F4D95B17-2B06-41B7-9CD0-C7D700980003}" srcOrd="0" destOrd="2" presId="urn:microsoft.com/office/officeart/2005/8/layout/hProcess11"/>
    <dgm:cxn modelId="{AE51DF26-F160-41E0-B28B-7B915D728906}" srcId="{668C3EEC-1276-45F1-A121-DF1622833AFC}" destId="{3BD2D9AA-E01A-4DB1-8A4C-66FD920BF0C0}" srcOrd="1" destOrd="0" parTransId="{249374C9-F428-4A7C-B9C1-4BE892E9CC80}" sibTransId="{6168289D-118E-4B8D-8CDE-DC6BDCD2BBBC}"/>
    <dgm:cxn modelId="{D42DFB34-0D94-4AF5-97AA-715300F5B68A}" type="presOf" srcId="{701CB78D-7A04-4002-80BE-D602D92E3E70}" destId="{B27220F6-D35B-42B0-8BFF-634FD116D094}" srcOrd="0" destOrd="0" presId="urn:microsoft.com/office/officeart/2005/8/layout/hProcess11"/>
    <dgm:cxn modelId="{16B72941-30EA-43EA-A82F-479D84FC4C04}" srcId="{DBDFCFB5-EB8A-48E9-846E-4DA7D5560939}" destId="{D8379300-B128-479F-836C-3ABE9CE1F569}" srcOrd="1" destOrd="0" parTransId="{E5E3CF3A-B831-4484-93A4-2FBF27E0D8BC}" sibTransId="{636A0981-24C1-4C0C-A941-5AF1E73DD0CA}"/>
    <dgm:cxn modelId="{ACC2AA41-3F14-4736-9427-0898942A29A3}" type="presOf" srcId="{8D9CB3E5-9A11-4B17-AC3C-E15978F452CB}" destId="{E8EA8ECB-E097-4EBB-94B2-450492D439B6}" srcOrd="0" destOrd="0" presId="urn:microsoft.com/office/officeart/2005/8/layout/hProcess11"/>
    <dgm:cxn modelId="{5DE5E948-ECC4-4708-8310-ABA43A0C40A7}" type="presOf" srcId="{802F5F74-36B1-4DDD-9423-35D70BDE8566}" destId="{A7E27194-D7AB-44F7-A177-05C62BD47E73}" srcOrd="0" destOrd="0" presId="urn:microsoft.com/office/officeart/2005/8/layout/hProcess11"/>
    <dgm:cxn modelId="{674DE04B-751F-40D5-81DD-31C7C514CDF9}" type="presOf" srcId="{124D4FD4-CDD7-4C4B-836F-7FA4DB8A0E3B}" destId="{9DC0A138-781E-443A-A018-A4EB0373255E}" srcOrd="0" destOrd="0" presId="urn:microsoft.com/office/officeart/2005/8/layout/hProcess11"/>
    <dgm:cxn modelId="{8440E46F-8608-46E0-8A6A-8568D7AA5801}" srcId="{DBDFCFB5-EB8A-48E9-846E-4DA7D5560939}" destId="{701CB78D-7A04-4002-80BE-D602D92E3E70}" srcOrd="2" destOrd="0" parTransId="{DB08BB28-57E8-424D-B2A1-05CCA090BACA}" sibTransId="{83E61C30-374B-4035-8FD5-8D622DA937C4}"/>
    <dgm:cxn modelId="{2F3E367D-C7BF-43E6-B12D-67CDE92FBF07}" type="presOf" srcId="{DBDFCFB5-EB8A-48E9-846E-4DA7D5560939}" destId="{B56599AC-5368-434F-B4B5-75DCF86B0600}" srcOrd="0" destOrd="0" presId="urn:microsoft.com/office/officeart/2005/8/layout/hProcess11"/>
    <dgm:cxn modelId="{02CC6D86-8EC6-4A83-AD77-A7186C5A0FCC}" type="presOf" srcId="{A0256523-5F96-45AB-B0AD-BD95801F2E0A}" destId="{F4D95B17-2B06-41B7-9CD0-C7D700980003}" srcOrd="0" destOrd="1" presId="urn:microsoft.com/office/officeart/2005/8/layout/hProcess11"/>
    <dgm:cxn modelId="{A8B49889-7FFF-417E-B908-B5D89586464B}" type="presOf" srcId="{473CCD4A-55A1-4DC8-B164-06066766FC38}" destId="{39AADC50-487D-40DE-A29C-D1CE0A8D61AC}" srcOrd="0" destOrd="0" presId="urn:microsoft.com/office/officeart/2005/8/layout/hProcess11"/>
    <dgm:cxn modelId="{885D6E99-E8AD-49D2-B402-F9F94EC182E3}" srcId="{DBDFCFB5-EB8A-48E9-846E-4DA7D5560939}" destId="{802F5F74-36B1-4DDD-9423-35D70BDE8566}" srcOrd="6" destOrd="0" parTransId="{12810F9C-7C4E-408E-B510-FB6DFE64C597}" sibTransId="{2116B3A1-9837-4EE7-9B2A-542A8D7B2BE1}"/>
    <dgm:cxn modelId="{4041F8B5-11EF-4707-A6D0-C4AC890D481E}" srcId="{DBDFCFB5-EB8A-48E9-846E-4DA7D5560939}" destId="{473CCD4A-55A1-4DC8-B164-06066766FC38}" srcOrd="4" destOrd="0" parTransId="{3845635B-0D8C-4F6C-A9BF-58850280AA02}" sibTransId="{8256975C-263E-44CC-9C91-6A5C32E512B0}"/>
    <dgm:cxn modelId="{8FB001B9-E846-4318-82FD-DC8B4FC05E3F}" srcId="{DBDFCFB5-EB8A-48E9-846E-4DA7D5560939}" destId="{668C3EEC-1276-45F1-A121-DF1622833AFC}" srcOrd="7" destOrd="0" parTransId="{033E829E-AA3A-4282-B63F-66758D43F7C2}" sibTransId="{200807EF-769A-4DEB-8C25-A9174C16FE8C}"/>
    <dgm:cxn modelId="{01729EBC-677E-4BCF-BD07-125E4CA625E1}" srcId="{DBDFCFB5-EB8A-48E9-846E-4DA7D5560939}" destId="{072C6DBB-2EAD-49A6-9E36-B9C3D25D8541}" srcOrd="5" destOrd="0" parTransId="{22DA037E-72FE-4587-9016-D26B3D543BA6}" sibTransId="{1BE75553-C236-453E-AA88-340FE7DBC121}"/>
    <dgm:cxn modelId="{29B926DE-1359-4329-8A08-49696912D419}" type="presOf" srcId="{072C6DBB-2EAD-49A6-9E36-B9C3D25D8541}" destId="{9322AC32-0D3B-49EE-9AA5-2E2B48FE4D12}" srcOrd="0" destOrd="0" presId="urn:microsoft.com/office/officeart/2005/8/layout/hProcess11"/>
    <dgm:cxn modelId="{998467EE-75B9-4199-81D1-12DA5B04DDE6}" type="presOf" srcId="{D8379300-B128-479F-836C-3ABE9CE1F569}" destId="{19B9D724-A5CA-4314-BCF2-90D312F4875E}" srcOrd="0" destOrd="0" presId="urn:microsoft.com/office/officeart/2005/8/layout/hProcess11"/>
    <dgm:cxn modelId="{C324E9F5-6004-48E4-84C4-701B68CAB6E4}" srcId="{DBDFCFB5-EB8A-48E9-846E-4DA7D5560939}" destId="{124D4FD4-CDD7-4C4B-836F-7FA4DB8A0E3B}" srcOrd="3" destOrd="0" parTransId="{5416165F-60B1-4FDB-BA3F-787774DF3B91}" sibTransId="{9AD41836-6BAC-40F2-83DC-B124ACF307EB}"/>
    <dgm:cxn modelId="{0E5004F7-2003-44F3-B4C3-58F0259F5BFA}" type="presOf" srcId="{668C3EEC-1276-45F1-A121-DF1622833AFC}" destId="{F4D95B17-2B06-41B7-9CD0-C7D700980003}" srcOrd="0" destOrd="0" presId="urn:microsoft.com/office/officeart/2005/8/layout/hProcess11"/>
    <dgm:cxn modelId="{ACED328B-8650-45EB-AE65-0FC1F83DFD60}" type="presParOf" srcId="{B56599AC-5368-434F-B4B5-75DCF86B0600}" destId="{025D822D-3362-411D-8443-C434B02F3202}" srcOrd="0" destOrd="0" presId="urn:microsoft.com/office/officeart/2005/8/layout/hProcess11"/>
    <dgm:cxn modelId="{B5C3C344-9379-426D-8DDE-20B4477115E0}" type="presParOf" srcId="{B56599AC-5368-434F-B4B5-75DCF86B0600}" destId="{47354ABA-DF60-475A-983C-2D082C22B31E}" srcOrd="1" destOrd="0" presId="urn:microsoft.com/office/officeart/2005/8/layout/hProcess11"/>
    <dgm:cxn modelId="{D251BEFD-3BCB-401A-9D16-77F8AE1F0A2F}" type="presParOf" srcId="{47354ABA-DF60-475A-983C-2D082C22B31E}" destId="{B961384E-46D4-41A6-BBF6-2BF4B56970A9}" srcOrd="0" destOrd="0" presId="urn:microsoft.com/office/officeart/2005/8/layout/hProcess11"/>
    <dgm:cxn modelId="{4A47DE8F-4BAC-431F-BD3E-D38380932A32}" type="presParOf" srcId="{B961384E-46D4-41A6-BBF6-2BF4B56970A9}" destId="{E8EA8ECB-E097-4EBB-94B2-450492D439B6}" srcOrd="0" destOrd="0" presId="urn:microsoft.com/office/officeart/2005/8/layout/hProcess11"/>
    <dgm:cxn modelId="{2D672245-FD41-47B3-8EA8-DEAA613E22F1}" type="presParOf" srcId="{B961384E-46D4-41A6-BBF6-2BF4B56970A9}" destId="{1D75F13B-ADBB-4A28-B571-6A5480F96E1D}" srcOrd="1" destOrd="0" presId="urn:microsoft.com/office/officeart/2005/8/layout/hProcess11"/>
    <dgm:cxn modelId="{23912C4A-3A19-49D2-8B57-0404DF4CB77D}" type="presParOf" srcId="{B961384E-46D4-41A6-BBF6-2BF4B56970A9}" destId="{EC792D8B-99AD-46C6-9039-E5D52ED473C7}" srcOrd="2" destOrd="0" presId="urn:microsoft.com/office/officeart/2005/8/layout/hProcess11"/>
    <dgm:cxn modelId="{E7941F5F-FD8E-4229-BB1A-869709106504}" type="presParOf" srcId="{47354ABA-DF60-475A-983C-2D082C22B31E}" destId="{06DA0F28-21A7-4281-8708-07D5EF5F097A}" srcOrd="1" destOrd="0" presId="urn:microsoft.com/office/officeart/2005/8/layout/hProcess11"/>
    <dgm:cxn modelId="{A40ACE11-D026-413F-94BD-106186DEC5A3}" type="presParOf" srcId="{47354ABA-DF60-475A-983C-2D082C22B31E}" destId="{005649C6-F447-4A72-8668-65F6AAFFD064}" srcOrd="2" destOrd="0" presId="urn:microsoft.com/office/officeart/2005/8/layout/hProcess11"/>
    <dgm:cxn modelId="{4ABBA90D-7BCE-4F7C-AC7F-EF12D69DF48D}" type="presParOf" srcId="{005649C6-F447-4A72-8668-65F6AAFFD064}" destId="{19B9D724-A5CA-4314-BCF2-90D312F4875E}" srcOrd="0" destOrd="0" presId="urn:microsoft.com/office/officeart/2005/8/layout/hProcess11"/>
    <dgm:cxn modelId="{04FE8C99-5BF6-4E9D-879A-58B2A833D375}" type="presParOf" srcId="{005649C6-F447-4A72-8668-65F6AAFFD064}" destId="{2AADCBE9-FBA7-4810-AAFE-D3A6E59287C9}" srcOrd="1" destOrd="0" presId="urn:microsoft.com/office/officeart/2005/8/layout/hProcess11"/>
    <dgm:cxn modelId="{F897B25A-37C1-4E47-B1D9-589A72D8468B}" type="presParOf" srcId="{005649C6-F447-4A72-8668-65F6AAFFD064}" destId="{00609031-4D8E-459E-B10A-DA64A8D2C350}" srcOrd="2" destOrd="0" presId="urn:microsoft.com/office/officeart/2005/8/layout/hProcess11"/>
    <dgm:cxn modelId="{D6645BDF-A646-4FA1-A788-DFBF735D5807}" type="presParOf" srcId="{47354ABA-DF60-475A-983C-2D082C22B31E}" destId="{A94061F2-0667-4D47-AA7B-02B722642FA5}" srcOrd="3" destOrd="0" presId="urn:microsoft.com/office/officeart/2005/8/layout/hProcess11"/>
    <dgm:cxn modelId="{2EF9C0AD-1317-435E-A1F3-AF89D9720A74}" type="presParOf" srcId="{47354ABA-DF60-475A-983C-2D082C22B31E}" destId="{0590CB66-D53E-47EB-B885-620846901110}" srcOrd="4" destOrd="0" presId="urn:microsoft.com/office/officeart/2005/8/layout/hProcess11"/>
    <dgm:cxn modelId="{7FE5DAE5-9824-4195-8F2F-1F8A108F9FE0}" type="presParOf" srcId="{0590CB66-D53E-47EB-B885-620846901110}" destId="{B27220F6-D35B-42B0-8BFF-634FD116D094}" srcOrd="0" destOrd="0" presId="urn:microsoft.com/office/officeart/2005/8/layout/hProcess11"/>
    <dgm:cxn modelId="{3F71CDF3-4073-4643-A446-E7E3B0BE92CE}" type="presParOf" srcId="{0590CB66-D53E-47EB-B885-620846901110}" destId="{38210827-757A-46F5-8883-AE9EB5226366}" srcOrd="1" destOrd="0" presId="urn:microsoft.com/office/officeart/2005/8/layout/hProcess11"/>
    <dgm:cxn modelId="{27E96C51-7536-48A6-B00D-5B9102BDB062}" type="presParOf" srcId="{0590CB66-D53E-47EB-B885-620846901110}" destId="{40C2A55E-5A69-4671-B3AB-4103A061E0E0}" srcOrd="2" destOrd="0" presId="urn:microsoft.com/office/officeart/2005/8/layout/hProcess11"/>
    <dgm:cxn modelId="{33D43327-FFF9-430E-A242-3D9DD01B731D}" type="presParOf" srcId="{47354ABA-DF60-475A-983C-2D082C22B31E}" destId="{ED6A6814-48F4-4F65-99E0-A50B7016E75C}" srcOrd="5" destOrd="0" presId="urn:microsoft.com/office/officeart/2005/8/layout/hProcess11"/>
    <dgm:cxn modelId="{CA40E10F-8584-4105-9A2B-0C0C0AB91C32}" type="presParOf" srcId="{47354ABA-DF60-475A-983C-2D082C22B31E}" destId="{23D75F00-1BCF-4281-8DAD-39A83C40C88A}" srcOrd="6" destOrd="0" presId="urn:microsoft.com/office/officeart/2005/8/layout/hProcess11"/>
    <dgm:cxn modelId="{294F9A9D-F9D2-41A2-A1F5-3416F5EB6435}" type="presParOf" srcId="{23D75F00-1BCF-4281-8DAD-39A83C40C88A}" destId="{9DC0A138-781E-443A-A018-A4EB0373255E}" srcOrd="0" destOrd="0" presId="urn:microsoft.com/office/officeart/2005/8/layout/hProcess11"/>
    <dgm:cxn modelId="{D51C5800-BC7C-43FB-9919-4CB7976F9181}" type="presParOf" srcId="{23D75F00-1BCF-4281-8DAD-39A83C40C88A}" destId="{5FAC450A-C9B0-4798-802F-46DAE2EF7D59}" srcOrd="1" destOrd="0" presId="urn:microsoft.com/office/officeart/2005/8/layout/hProcess11"/>
    <dgm:cxn modelId="{2125C523-E119-4532-B48D-2FA47F07F4EA}" type="presParOf" srcId="{23D75F00-1BCF-4281-8DAD-39A83C40C88A}" destId="{FCADF452-C53B-483D-A75A-26D3E4A393A8}" srcOrd="2" destOrd="0" presId="urn:microsoft.com/office/officeart/2005/8/layout/hProcess11"/>
    <dgm:cxn modelId="{72C65BBF-FC31-413F-95C0-1EB9BFF0DB5D}" type="presParOf" srcId="{47354ABA-DF60-475A-983C-2D082C22B31E}" destId="{63B776CE-F962-461F-8BFB-A6758081E70A}" srcOrd="7" destOrd="0" presId="urn:microsoft.com/office/officeart/2005/8/layout/hProcess11"/>
    <dgm:cxn modelId="{79A2CD87-0273-4E9B-9D4C-5DC7453D34FB}" type="presParOf" srcId="{47354ABA-DF60-475A-983C-2D082C22B31E}" destId="{3209CEED-B6D6-4094-823D-CF61EE802C4C}" srcOrd="8" destOrd="0" presId="urn:microsoft.com/office/officeart/2005/8/layout/hProcess11"/>
    <dgm:cxn modelId="{F120CC5E-B529-4E2B-9227-B43BDE2CF4D1}" type="presParOf" srcId="{3209CEED-B6D6-4094-823D-CF61EE802C4C}" destId="{39AADC50-487D-40DE-A29C-D1CE0A8D61AC}" srcOrd="0" destOrd="0" presId="urn:microsoft.com/office/officeart/2005/8/layout/hProcess11"/>
    <dgm:cxn modelId="{9997484B-EF8D-4F6F-8CD9-A23EA9CD0B31}" type="presParOf" srcId="{3209CEED-B6D6-4094-823D-CF61EE802C4C}" destId="{FD630C28-C3DD-483E-B96B-9B135F501690}" srcOrd="1" destOrd="0" presId="urn:microsoft.com/office/officeart/2005/8/layout/hProcess11"/>
    <dgm:cxn modelId="{7B13D950-A2F7-4889-B76A-C007BA29A7EA}" type="presParOf" srcId="{3209CEED-B6D6-4094-823D-CF61EE802C4C}" destId="{1EE58894-1534-4064-A3A5-67F4EFE5AB04}" srcOrd="2" destOrd="0" presId="urn:microsoft.com/office/officeart/2005/8/layout/hProcess11"/>
    <dgm:cxn modelId="{099191C3-FA41-4CC9-8B68-56AAB26F3CE6}" type="presParOf" srcId="{47354ABA-DF60-475A-983C-2D082C22B31E}" destId="{B2A4BA4E-0F33-4F56-BD8D-1E68807C6F53}" srcOrd="9" destOrd="0" presId="urn:microsoft.com/office/officeart/2005/8/layout/hProcess11"/>
    <dgm:cxn modelId="{F8DEF15F-341D-419F-8470-E8F29454A88D}" type="presParOf" srcId="{47354ABA-DF60-475A-983C-2D082C22B31E}" destId="{4A5243AB-70F4-42DD-91C6-8AF50EE32AD9}" srcOrd="10" destOrd="0" presId="urn:microsoft.com/office/officeart/2005/8/layout/hProcess11"/>
    <dgm:cxn modelId="{1BC6E858-95CF-4347-A040-7EDA3F71CE5A}" type="presParOf" srcId="{4A5243AB-70F4-42DD-91C6-8AF50EE32AD9}" destId="{9322AC32-0D3B-49EE-9AA5-2E2B48FE4D12}" srcOrd="0" destOrd="0" presId="urn:microsoft.com/office/officeart/2005/8/layout/hProcess11"/>
    <dgm:cxn modelId="{084FD7E3-727E-4929-AB8E-03301D68687B}" type="presParOf" srcId="{4A5243AB-70F4-42DD-91C6-8AF50EE32AD9}" destId="{636DBBD8-AF83-4C6A-9762-2034FEA469E6}" srcOrd="1" destOrd="0" presId="urn:microsoft.com/office/officeart/2005/8/layout/hProcess11"/>
    <dgm:cxn modelId="{0BF3AAE9-EE10-4CA6-B99E-58BCDC9BB149}" type="presParOf" srcId="{4A5243AB-70F4-42DD-91C6-8AF50EE32AD9}" destId="{C58AC593-F650-4234-98A7-1FC2A590D257}" srcOrd="2" destOrd="0" presId="urn:microsoft.com/office/officeart/2005/8/layout/hProcess11"/>
    <dgm:cxn modelId="{23AFB3D1-D921-403A-98BF-F1581017DCDF}" type="presParOf" srcId="{47354ABA-DF60-475A-983C-2D082C22B31E}" destId="{657563AA-A7DC-4297-AC2C-3FAAF4D21441}" srcOrd="11" destOrd="0" presId="urn:microsoft.com/office/officeart/2005/8/layout/hProcess11"/>
    <dgm:cxn modelId="{3306BD4C-8E3B-4272-AE48-DC5E7F95121C}" type="presParOf" srcId="{47354ABA-DF60-475A-983C-2D082C22B31E}" destId="{3F86DB2F-4ED2-4AE2-AA41-A3D0F00F9CB4}" srcOrd="12" destOrd="0" presId="urn:microsoft.com/office/officeart/2005/8/layout/hProcess11"/>
    <dgm:cxn modelId="{1D694E8D-9C13-4051-8E6B-805AE7B8C717}" type="presParOf" srcId="{3F86DB2F-4ED2-4AE2-AA41-A3D0F00F9CB4}" destId="{A7E27194-D7AB-44F7-A177-05C62BD47E73}" srcOrd="0" destOrd="0" presId="urn:microsoft.com/office/officeart/2005/8/layout/hProcess11"/>
    <dgm:cxn modelId="{386CF9D8-A190-45BB-90DD-1ADEFF1822D0}" type="presParOf" srcId="{3F86DB2F-4ED2-4AE2-AA41-A3D0F00F9CB4}" destId="{9621F013-EF6F-4AEA-886C-7CC04758AF9B}" srcOrd="1" destOrd="0" presId="urn:microsoft.com/office/officeart/2005/8/layout/hProcess11"/>
    <dgm:cxn modelId="{F0AC0823-18B9-44DC-A8CB-722CDE522C3C}" type="presParOf" srcId="{3F86DB2F-4ED2-4AE2-AA41-A3D0F00F9CB4}" destId="{B2CC47AF-24DE-4050-8E48-3A94D7A4B7E3}" srcOrd="2" destOrd="0" presId="urn:microsoft.com/office/officeart/2005/8/layout/hProcess11"/>
    <dgm:cxn modelId="{AE70ACBE-E26A-45A2-89CF-83079CB9B695}" type="presParOf" srcId="{47354ABA-DF60-475A-983C-2D082C22B31E}" destId="{C6AAB6C5-5CC7-44CF-BA98-5F0EB8D6F6E2}" srcOrd="13" destOrd="0" presId="urn:microsoft.com/office/officeart/2005/8/layout/hProcess11"/>
    <dgm:cxn modelId="{E8FA7E5F-9FFD-4944-AF8B-7D1C333AC1FB}" type="presParOf" srcId="{47354ABA-DF60-475A-983C-2D082C22B31E}" destId="{8595C762-84E7-4861-A0EA-B88B1A757021}" srcOrd="14" destOrd="0" presId="urn:microsoft.com/office/officeart/2005/8/layout/hProcess11"/>
    <dgm:cxn modelId="{438CCAF4-F75B-4F24-BA6E-0957C92CA4E2}" type="presParOf" srcId="{8595C762-84E7-4861-A0EA-B88B1A757021}" destId="{F4D95B17-2B06-41B7-9CD0-C7D700980003}" srcOrd="0" destOrd="0" presId="urn:microsoft.com/office/officeart/2005/8/layout/hProcess11"/>
    <dgm:cxn modelId="{F96E784D-465F-4181-B25B-998DBEAC1667}" type="presParOf" srcId="{8595C762-84E7-4861-A0EA-B88B1A757021}" destId="{52156DBE-0E5C-4B18-A36D-ED5495C18810}" srcOrd="1" destOrd="0" presId="urn:microsoft.com/office/officeart/2005/8/layout/hProcess11"/>
    <dgm:cxn modelId="{9A6D03CD-C682-49D2-B9D8-F80AF8C012C2}" type="presParOf" srcId="{8595C762-84E7-4861-A0EA-B88B1A757021}" destId="{5726C542-F109-4436-988B-4C9B2D0386A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64B31-E67B-483B-8B1D-3C7360093DBF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CAD7EF3A-989D-4F07-B9CA-747AAEEC16EC}">
      <dgm:prSet/>
      <dgm:spPr/>
      <dgm:t>
        <a:bodyPr/>
        <a:lstStyle/>
        <a:p>
          <a:r>
            <a:rPr lang="en-US" b="1"/>
            <a:t>Easy to Learn and Use</a:t>
          </a:r>
          <a:endParaRPr lang="en-IN"/>
        </a:p>
      </dgm:t>
    </dgm:pt>
    <dgm:pt modelId="{001E820A-0F0F-4F93-AA5B-5E9F9F12E50B}" type="parTrans" cxnId="{AEDF1248-8884-48E4-AD78-1365F563AB77}">
      <dgm:prSet/>
      <dgm:spPr/>
      <dgm:t>
        <a:bodyPr/>
        <a:lstStyle/>
        <a:p>
          <a:endParaRPr lang="en-IN"/>
        </a:p>
      </dgm:t>
    </dgm:pt>
    <dgm:pt modelId="{CAA2525E-7793-4A16-9DA8-781A50D3B1C3}" type="sibTrans" cxnId="{AEDF1248-8884-48E4-AD78-1365F563AB77}">
      <dgm:prSet/>
      <dgm:spPr/>
      <dgm:t>
        <a:bodyPr/>
        <a:lstStyle/>
        <a:p>
          <a:endParaRPr lang="en-IN"/>
        </a:p>
      </dgm:t>
    </dgm:pt>
    <dgm:pt modelId="{37128611-95EC-4368-8624-EDD555FB2E9B}">
      <dgm:prSet/>
      <dgm:spPr/>
      <dgm:t>
        <a:bodyPr/>
        <a:lstStyle/>
        <a:p>
          <a:r>
            <a:rPr lang="en-US"/>
            <a:t>Python is easy to learn and use compared with other programming languages. It is developer-friendly and high level programming language.</a:t>
          </a:r>
          <a:endParaRPr lang="en-IN"/>
        </a:p>
      </dgm:t>
    </dgm:pt>
    <dgm:pt modelId="{DEA811D6-5367-4CCB-A60A-1EE6A37A77B1}" type="parTrans" cxnId="{A4BDDA84-EB7B-443E-8820-506E412B75CF}">
      <dgm:prSet/>
      <dgm:spPr/>
      <dgm:t>
        <a:bodyPr/>
        <a:lstStyle/>
        <a:p>
          <a:endParaRPr lang="en-IN"/>
        </a:p>
      </dgm:t>
    </dgm:pt>
    <dgm:pt modelId="{20381E43-97A7-49A5-B179-D1247BCA61AD}" type="sibTrans" cxnId="{A4BDDA84-EB7B-443E-8820-506E412B75CF}">
      <dgm:prSet/>
      <dgm:spPr/>
      <dgm:t>
        <a:bodyPr/>
        <a:lstStyle/>
        <a:p>
          <a:endParaRPr lang="en-IN"/>
        </a:p>
      </dgm:t>
    </dgm:pt>
    <dgm:pt modelId="{49F31981-2437-4497-AD57-CF0F4AC59C99}">
      <dgm:prSet/>
      <dgm:spPr/>
      <dgm:t>
        <a:bodyPr/>
        <a:lstStyle/>
        <a:p>
          <a:r>
            <a:rPr lang="en-US" b="1" dirty="0"/>
            <a:t>Interpreted Language</a:t>
          </a:r>
          <a:endParaRPr lang="en-IN" dirty="0"/>
        </a:p>
      </dgm:t>
    </dgm:pt>
    <dgm:pt modelId="{DACEF1BC-B69C-49AD-92AA-380A9BC12286}" type="parTrans" cxnId="{29AEF1D6-C059-4D9F-B0F1-3BC9FE3FE35D}">
      <dgm:prSet/>
      <dgm:spPr/>
      <dgm:t>
        <a:bodyPr/>
        <a:lstStyle/>
        <a:p>
          <a:endParaRPr lang="en-IN"/>
        </a:p>
      </dgm:t>
    </dgm:pt>
    <dgm:pt modelId="{E57FA73C-2959-4571-926B-ECE82A96ECBF}" type="sibTrans" cxnId="{29AEF1D6-C059-4D9F-B0F1-3BC9FE3FE35D}">
      <dgm:prSet/>
      <dgm:spPr/>
      <dgm:t>
        <a:bodyPr/>
        <a:lstStyle/>
        <a:p>
          <a:endParaRPr lang="en-IN"/>
        </a:p>
      </dgm:t>
    </dgm:pt>
    <dgm:pt modelId="{5A3181D2-9D29-45B0-9315-CC40E1236F0C}">
      <dgm:prSet/>
      <dgm:spPr/>
      <dgm:t>
        <a:bodyPr/>
        <a:lstStyle/>
        <a:p>
          <a:r>
            <a:rPr lang="en-US"/>
            <a:t>Python is an interpreted language because no need of compilation. This makes debugging easy and thus suitable for beginners.</a:t>
          </a:r>
          <a:endParaRPr lang="en-IN"/>
        </a:p>
      </dgm:t>
    </dgm:pt>
    <dgm:pt modelId="{C71A99A6-6D76-4E35-816D-4A6E81F19974}" type="parTrans" cxnId="{5202B937-B3E4-42CE-A70A-347975B4BB9B}">
      <dgm:prSet/>
      <dgm:spPr/>
      <dgm:t>
        <a:bodyPr/>
        <a:lstStyle/>
        <a:p>
          <a:endParaRPr lang="en-IN"/>
        </a:p>
      </dgm:t>
    </dgm:pt>
    <dgm:pt modelId="{E1426D0C-5AE9-4E81-948A-48A41ABF4E6A}" type="sibTrans" cxnId="{5202B937-B3E4-42CE-A70A-347975B4BB9B}">
      <dgm:prSet/>
      <dgm:spPr/>
      <dgm:t>
        <a:bodyPr/>
        <a:lstStyle/>
        <a:p>
          <a:endParaRPr lang="en-IN"/>
        </a:p>
      </dgm:t>
    </dgm:pt>
    <dgm:pt modelId="{9582DDD4-5D91-4916-A217-3BB45F6944EA}">
      <dgm:prSet/>
      <dgm:spPr/>
      <dgm:t>
        <a:bodyPr/>
        <a:lstStyle/>
        <a:p>
          <a:r>
            <a:rPr lang="en-US" b="1"/>
            <a:t>Cross-platform Language</a:t>
          </a:r>
          <a:endParaRPr lang="en-IN"/>
        </a:p>
      </dgm:t>
    </dgm:pt>
    <dgm:pt modelId="{36E3BE7E-8B07-43A4-BECB-527D0303E9B3}" type="parTrans" cxnId="{6139F3EB-6115-4FE7-B998-465820870417}">
      <dgm:prSet/>
      <dgm:spPr/>
      <dgm:t>
        <a:bodyPr/>
        <a:lstStyle/>
        <a:p>
          <a:endParaRPr lang="en-IN"/>
        </a:p>
      </dgm:t>
    </dgm:pt>
    <dgm:pt modelId="{F4D95E1A-D7A1-4687-8706-5E03A3D62A9C}" type="sibTrans" cxnId="{6139F3EB-6115-4FE7-B998-465820870417}">
      <dgm:prSet/>
      <dgm:spPr/>
      <dgm:t>
        <a:bodyPr/>
        <a:lstStyle/>
        <a:p>
          <a:endParaRPr lang="en-IN"/>
        </a:p>
      </dgm:t>
    </dgm:pt>
    <dgm:pt modelId="{5F6D6063-A6E1-45C1-A465-E3FF292C5524}">
      <dgm:prSet/>
      <dgm:spPr/>
      <dgm:t>
        <a:bodyPr/>
        <a:lstStyle/>
        <a:p>
          <a:r>
            <a:rPr lang="en-US"/>
            <a:t>Python can run equally on different platforms such as Windows, Linux, Unix and Macintosh etc. So, we can say that Python is a portable language.</a:t>
          </a:r>
          <a:endParaRPr lang="en-IN"/>
        </a:p>
      </dgm:t>
    </dgm:pt>
    <dgm:pt modelId="{32D537E4-7D3D-45EE-9F32-2791D98410B8}" type="parTrans" cxnId="{3C7907C9-014E-48EC-8E21-8E56560CAEE3}">
      <dgm:prSet/>
      <dgm:spPr/>
      <dgm:t>
        <a:bodyPr/>
        <a:lstStyle/>
        <a:p>
          <a:endParaRPr lang="en-IN"/>
        </a:p>
      </dgm:t>
    </dgm:pt>
    <dgm:pt modelId="{E5AAA8C9-D758-47A2-840D-F30000448F43}" type="sibTrans" cxnId="{3C7907C9-014E-48EC-8E21-8E56560CAEE3}">
      <dgm:prSet/>
      <dgm:spPr/>
      <dgm:t>
        <a:bodyPr/>
        <a:lstStyle/>
        <a:p>
          <a:endParaRPr lang="en-IN"/>
        </a:p>
      </dgm:t>
    </dgm:pt>
    <dgm:pt modelId="{F96965A7-E585-497A-8784-B834CBC6E316}">
      <dgm:prSet/>
      <dgm:spPr/>
      <dgm:t>
        <a:bodyPr/>
        <a:lstStyle/>
        <a:p>
          <a:r>
            <a:rPr lang="en-US" b="1"/>
            <a:t>Free and Open Source</a:t>
          </a:r>
          <a:endParaRPr lang="en-IN"/>
        </a:p>
      </dgm:t>
    </dgm:pt>
    <dgm:pt modelId="{B50F89D9-52B7-4975-9FA2-A8BE8F7A6837}" type="parTrans" cxnId="{6EFE67C2-8F2B-4203-8131-D7B34749CA15}">
      <dgm:prSet/>
      <dgm:spPr/>
      <dgm:t>
        <a:bodyPr/>
        <a:lstStyle/>
        <a:p>
          <a:endParaRPr lang="en-IN"/>
        </a:p>
      </dgm:t>
    </dgm:pt>
    <dgm:pt modelId="{1E4743E8-21BC-4254-9A95-684579577410}" type="sibTrans" cxnId="{6EFE67C2-8F2B-4203-8131-D7B34749CA15}">
      <dgm:prSet/>
      <dgm:spPr/>
      <dgm:t>
        <a:bodyPr/>
        <a:lstStyle/>
        <a:p>
          <a:endParaRPr lang="en-IN"/>
        </a:p>
      </dgm:t>
    </dgm:pt>
    <dgm:pt modelId="{B2E11D88-93D5-486B-8DF1-2C97F0DF3F8F}">
      <dgm:prSet/>
      <dgm:spPr/>
      <dgm:t>
        <a:bodyPr/>
        <a:lstStyle/>
        <a:p>
          <a:r>
            <a:rPr lang="en-US"/>
            <a:t>The Python interpreter is developed under an open-source license, making it free to install, use, and distribute.</a:t>
          </a:r>
          <a:endParaRPr lang="en-IN"/>
        </a:p>
      </dgm:t>
    </dgm:pt>
    <dgm:pt modelId="{FDD176AB-82A2-4526-9CA6-2397961C752F}" type="parTrans" cxnId="{D83D8200-1A1D-4642-BE3B-8F4363942D06}">
      <dgm:prSet/>
      <dgm:spPr/>
      <dgm:t>
        <a:bodyPr/>
        <a:lstStyle/>
        <a:p>
          <a:endParaRPr lang="en-IN"/>
        </a:p>
      </dgm:t>
    </dgm:pt>
    <dgm:pt modelId="{DAD10FCF-46CF-4D8C-8544-08BC044FED9E}" type="sibTrans" cxnId="{D83D8200-1A1D-4642-BE3B-8F4363942D06}">
      <dgm:prSet/>
      <dgm:spPr/>
      <dgm:t>
        <a:bodyPr/>
        <a:lstStyle/>
        <a:p>
          <a:endParaRPr lang="en-IN"/>
        </a:p>
      </dgm:t>
    </dgm:pt>
    <dgm:pt modelId="{C640E331-9F67-4825-B7F2-B86FB6E72B6B}">
      <dgm:prSet/>
      <dgm:spPr/>
      <dgm:t>
        <a:bodyPr/>
        <a:lstStyle/>
        <a:p>
          <a:r>
            <a:rPr lang="en-US" b="1"/>
            <a:t>Object-Oriented Language</a:t>
          </a:r>
          <a:endParaRPr lang="en-IN"/>
        </a:p>
      </dgm:t>
    </dgm:pt>
    <dgm:pt modelId="{77628622-612A-4EA0-8E2E-8875ED8494BD}" type="parTrans" cxnId="{020D7E12-7A14-4FA0-B39E-E257D2D5677D}">
      <dgm:prSet/>
      <dgm:spPr/>
      <dgm:t>
        <a:bodyPr/>
        <a:lstStyle/>
        <a:p>
          <a:endParaRPr lang="en-IN"/>
        </a:p>
      </dgm:t>
    </dgm:pt>
    <dgm:pt modelId="{3A719DBF-B238-41D7-B975-83DEAA6DFD17}" type="sibTrans" cxnId="{020D7E12-7A14-4FA0-B39E-E257D2D5677D}">
      <dgm:prSet/>
      <dgm:spPr/>
      <dgm:t>
        <a:bodyPr/>
        <a:lstStyle/>
        <a:p>
          <a:endParaRPr lang="en-IN"/>
        </a:p>
      </dgm:t>
    </dgm:pt>
    <dgm:pt modelId="{83E5E65B-A186-4643-8D65-9B6D609F69D2}">
      <dgm:prSet/>
      <dgm:spPr/>
      <dgm:t>
        <a:bodyPr/>
        <a:lstStyle/>
        <a:p>
          <a:r>
            <a:rPr lang="en-US"/>
            <a:t>Python supports object oriented language and concepts of classes and objects come into existence.</a:t>
          </a:r>
          <a:endParaRPr lang="en-IN"/>
        </a:p>
      </dgm:t>
    </dgm:pt>
    <dgm:pt modelId="{7DD0DF49-1D8A-4712-8A7D-F7AA96E62B64}" type="parTrans" cxnId="{5A99E721-8A2A-491E-953F-906FBFAFFE24}">
      <dgm:prSet/>
      <dgm:spPr/>
      <dgm:t>
        <a:bodyPr/>
        <a:lstStyle/>
        <a:p>
          <a:endParaRPr lang="en-IN"/>
        </a:p>
      </dgm:t>
    </dgm:pt>
    <dgm:pt modelId="{D985335B-510C-4B40-A827-66DE14099A96}" type="sibTrans" cxnId="{5A99E721-8A2A-491E-953F-906FBFAFFE24}">
      <dgm:prSet/>
      <dgm:spPr/>
      <dgm:t>
        <a:bodyPr/>
        <a:lstStyle/>
        <a:p>
          <a:endParaRPr lang="en-IN"/>
        </a:p>
      </dgm:t>
    </dgm:pt>
    <dgm:pt modelId="{6F96235E-576D-43E5-B3D0-1797CCBC6CAE}">
      <dgm:prSet/>
      <dgm:spPr/>
      <dgm:t>
        <a:bodyPr/>
        <a:lstStyle/>
        <a:p>
          <a:r>
            <a:rPr lang="en-US" b="1"/>
            <a:t>GUI Programming Support</a:t>
          </a:r>
          <a:endParaRPr lang="en-IN"/>
        </a:p>
      </dgm:t>
    </dgm:pt>
    <dgm:pt modelId="{AD91C2DC-542D-4174-AABF-FACDAF086C4D}" type="parTrans" cxnId="{8C043D81-DF4A-4817-A6B8-8C3526047A2A}">
      <dgm:prSet/>
      <dgm:spPr/>
      <dgm:t>
        <a:bodyPr/>
        <a:lstStyle/>
        <a:p>
          <a:endParaRPr lang="en-IN"/>
        </a:p>
      </dgm:t>
    </dgm:pt>
    <dgm:pt modelId="{24D9A48F-2219-4A26-B3AA-8FE566DCFD6B}" type="sibTrans" cxnId="{8C043D81-DF4A-4817-A6B8-8C3526047A2A}">
      <dgm:prSet/>
      <dgm:spPr/>
      <dgm:t>
        <a:bodyPr/>
        <a:lstStyle/>
        <a:p>
          <a:endParaRPr lang="en-IN"/>
        </a:p>
      </dgm:t>
    </dgm:pt>
    <dgm:pt modelId="{8C49C74C-5458-4BEA-ADBE-4D3BCF8B476D}">
      <dgm:prSet/>
      <dgm:spPr/>
      <dgm:t>
        <a:bodyPr/>
        <a:lstStyle/>
        <a:p>
          <a:r>
            <a:rPr lang="en-US"/>
            <a:t>Graphical user interfaces can be developed using Python.</a:t>
          </a:r>
          <a:endParaRPr lang="en-IN"/>
        </a:p>
      </dgm:t>
    </dgm:pt>
    <dgm:pt modelId="{2B50BC59-38B5-45A2-8A33-35F4A53BA7F5}" type="parTrans" cxnId="{5DEBCBC9-B190-4698-83C5-1F73D913961A}">
      <dgm:prSet/>
      <dgm:spPr/>
      <dgm:t>
        <a:bodyPr/>
        <a:lstStyle/>
        <a:p>
          <a:endParaRPr lang="en-IN"/>
        </a:p>
      </dgm:t>
    </dgm:pt>
    <dgm:pt modelId="{45F95D12-AC31-43DC-8195-4001EEE32586}" type="sibTrans" cxnId="{5DEBCBC9-B190-4698-83C5-1F73D913961A}">
      <dgm:prSet/>
      <dgm:spPr/>
      <dgm:t>
        <a:bodyPr/>
        <a:lstStyle/>
        <a:p>
          <a:endParaRPr lang="en-IN"/>
        </a:p>
      </dgm:t>
    </dgm:pt>
    <dgm:pt modelId="{C7D8F58F-1402-4C70-955A-C4041969EDFE}">
      <dgm:prSet/>
      <dgm:spPr/>
      <dgm:t>
        <a:bodyPr/>
        <a:lstStyle/>
        <a:p>
          <a:r>
            <a:rPr lang="en-US" b="1"/>
            <a:t>Integrated</a:t>
          </a:r>
          <a:endParaRPr lang="en-IN"/>
        </a:p>
      </dgm:t>
    </dgm:pt>
    <dgm:pt modelId="{237D8F8E-83E9-442F-8366-2B43F59AF0A7}" type="parTrans" cxnId="{CB2E4B56-3251-49EC-86DE-FD61635D347F}">
      <dgm:prSet/>
      <dgm:spPr/>
      <dgm:t>
        <a:bodyPr/>
        <a:lstStyle/>
        <a:p>
          <a:endParaRPr lang="en-IN"/>
        </a:p>
      </dgm:t>
    </dgm:pt>
    <dgm:pt modelId="{40EE87DA-F969-4928-9E91-3546F2677498}" type="sibTrans" cxnId="{CB2E4B56-3251-49EC-86DE-FD61635D347F}">
      <dgm:prSet/>
      <dgm:spPr/>
      <dgm:t>
        <a:bodyPr/>
        <a:lstStyle/>
        <a:p>
          <a:endParaRPr lang="en-IN"/>
        </a:p>
      </dgm:t>
    </dgm:pt>
    <dgm:pt modelId="{59AE4F21-12C3-4F69-B11B-1464A1AA13AA}">
      <dgm:prSet/>
      <dgm:spPr/>
      <dgm:t>
        <a:bodyPr/>
        <a:lstStyle/>
        <a:p>
          <a:r>
            <a:rPr lang="en-US"/>
            <a:t>It can be easily integrated with languages like C, C++, and JAVA etc.</a:t>
          </a:r>
          <a:endParaRPr lang="en-IN"/>
        </a:p>
      </dgm:t>
    </dgm:pt>
    <dgm:pt modelId="{857E0CA8-F7D0-4E65-B80D-B1B22954502D}" type="parTrans" cxnId="{221E1DB2-F2DB-445B-8848-3A07F2EEF539}">
      <dgm:prSet/>
      <dgm:spPr/>
      <dgm:t>
        <a:bodyPr/>
        <a:lstStyle/>
        <a:p>
          <a:endParaRPr lang="en-IN"/>
        </a:p>
      </dgm:t>
    </dgm:pt>
    <dgm:pt modelId="{016F1B23-0FBC-49AD-9629-FB775B644B2E}" type="sibTrans" cxnId="{221E1DB2-F2DB-445B-8848-3A07F2EEF539}">
      <dgm:prSet/>
      <dgm:spPr/>
      <dgm:t>
        <a:bodyPr/>
        <a:lstStyle/>
        <a:p>
          <a:endParaRPr lang="en-IN"/>
        </a:p>
      </dgm:t>
    </dgm:pt>
    <dgm:pt modelId="{07913BEC-D091-47DF-816E-07B320215562}" type="pres">
      <dgm:prSet presAssocID="{64A64B31-E67B-483B-8B1D-3C7360093DBF}" presName="Name0" presStyleCnt="0">
        <dgm:presLayoutVars>
          <dgm:dir/>
          <dgm:animLvl val="lvl"/>
          <dgm:resizeHandles val="exact"/>
        </dgm:presLayoutVars>
      </dgm:prSet>
      <dgm:spPr/>
    </dgm:pt>
    <dgm:pt modelId="{43727C63-FCF7-44E9-B858-49FD2A80A2F3}" type="pres">
      <dgm:prSet presAssocID="{CAD7EF3A-989D-4F07-B9CA-747AAEEC16EC}" presName="linNode" presStyleCnt="0"/>
      <dgm:spPr/>
    </dgm:pt>
    <dgm:pt modelId="{ACBFB68A-6976-48A3-9258-2AF7C986BEB8}" type="pres">
      <dgm:prSet presAssocID="{CAD7EF3A-989D-4F07-B9CA-747AAEEC16E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4A7482E5-42F4-4B9C-AD18-92E6A9FE1623}" type="pres">
      <dgm:prSet presAssocID="{CAD7EF3A-989D-4F07-B9CA-747AAEEC16EC}" presName="descendantText" presStyleLbl="alignAccFollowNode1" presStyleIdx="0" presStyleCnt="7">
        <dgm:presLayoutVars>
          <dgm:bulletEnabled val="1"/>
        </dgm:presLayoutVars>
      </dgm:prSet>
      <dgm:spPr/>
    </dgm:pt>
    <dgm:pt modelId="{3A6C2546-0F68-42CB-AB07-82CEBBEEE757}" type="pres">
      <dgm:prSet presAssocID="{CAA2525E-7793-4A16-9DA8-781A50D3B1C3}" presName="sp" presStyleCnt="0"/>
      <dgm:spPr/>
    </dgm:pt>
    <dgm:pt modelId="{8CAF4A62-9BE5-4E20-89AC-E0A6B7ABAB29}" type="pres">
      <dgm:prSet presAssocID="{49F31981-2437-4497-AD57-CF0F4AC59C99}" presName="linNode" presStyleCnt="0"/>
      <dgm:spPr/>
    </dgm:pt>
    <dgm:pt modelId="{1392179E-DF3F-450F-B85C-A06AA228726F}" type="pres">
      <dgm:prSet presAssocID="{49F31981-2437-4497-AD57-CF0F4AC59C99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AAA32366-DB70-4F50-9E77-F59E708A0B51}" type="pres">
      <dgm:prSet presAssocID="{49F31981-2437-4497-AD57-CF0F4AC59C99}" presName="descendantText" presStyleLbl="alignAccFollowNode1" presStyleIdx="1" presStyleCnt="7">
        <dgm:presLayoutVars>
          <dgm:bulletEnabled val="1"/>
        </dgm:presLayoutVars>
      </dgm:prSet>
      <dgm:spPr/>
    </dgm:pt>
    <dgm:pt modelId="{EB1727E7-9A01-46D6-9E67-183264778399}" type="pres">
      <dgm:prSet presAssocID="{E57FA73C-2959-4571-926B-ECE82A96ECBF}" presName="sp" presStyleCnt="0"/>
      <dgm:spPr/>
    </dgm:pt>
    <dgm:pt modelId="{59048327-7970-4EA1-AECC-1335DD327637}" type="pres">
      <dgm:prSet presAssocID="{9582DDD4-5D91-4916-A217-3BB45F6944EA}" presName="linNode" presStyleCnt="0"/>
      <dgm:spPr/>
    </dgm:pt>
    <dgm:pt modelId="{54E95DB2-31D2-43E4-89A7-5F335EC80EEB}" type="pres">
      <dgm:prSet presAssocID="{9582DDD4-5D91-4916-A217-3BB45F6944EA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EF2B795A-134A-418E-8EBA-0FBB0A5FF74C}" type="pres">
      <dgm:prSet presAssocID="{9582DDD4-5D91-4916-A217-3BB45F6944EA}" presName="descendantText" presStyleLbl="alignAccFollowNode1" presStyleIdx="2" presStyleCnt="7">
        <dgm:presLayoutVars>
          <dgm:bulletEnabled val="1"/>
        </dgm:presLayoutVars>
      </dgm:prSet>
      <dgm:spPr/>
    </dgm:pt>
    <dgm:pt modelId="{8975E39B-FB3C-4BA8-B0E3-800742EAE1E1}" type="pres">
      <dgm:prSet presAssocID="{F4D95E1A-D7A1-4687-8706-5E03A3D62A9C}" presName="sp" presStyleCnt="0"/>
      <dgm:spPr/>
    </dgm:pt>
    <dgm:pt modelId="{53BF135C-C2F7-4A21-94CB-0EB444DF7607}" type="pres">
      <dgm:prSet presAssocID="{F96965A7-E585-497A-8784-B834CBC6E316}" presName="linNode" presStyleCnt="0"/>
      <dgm:spPr/>
    </dgm:pt>
    <dgm:pt modelId="{974D1AF4-703D-4C12-ACD6-E46BD8BD0B36}" type="pres">
      <dgm:prSet presAssocID="{F96965A7-E585-497A-8784-B834CBC6E316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A922DF5-A1C1-41CC-93DE-6C6AFCB647C9}" type="pres">
      <dgm:prSet presAssocID="{F96965A7-E585-497A-8784-B834CBC6E316}" presName="descendantText" presStyleLbl="alignAccFollowNode1" presStyleIdx="3" presStyleCnt="7">
        <dgm:presLayoutVars>
          <dgm:bulletEnabled val="1"/>
        </dgm:presLayoutVars>
      </dgm:prSet>
      <dgm:spPr/>
    </dgm:pt>
    <dgm:pt modelId="{CAE7ACB3-9D57-4A12-A166-A34EFD1AF8C2}" type="pres">
      <dgm:prSet presAssocID="{1E4743E8-21BC-4254-9A95-684579577410}" presName="sp" presStyleCnt="0"/>
      <dgm:spPr/>
    </dgm:pt>
    <dgm:pt modelId="{F93F1EA2-7500-4DEE-ACD5-A06555DBAEC9}" type="pres">
      <dgm:prSet presAssocID="{C640E331-9F67-4825-B7F2-B86FB6E72B6B}" presName="linNode" presStyleCnt="0"/>
      <dgm:spPr/>
    </dgm:pt>
    <dgm:pt modelId="{88653BA1-434B-4DA7-B189-65F0E3B07550}" type="pres">
      <dgm:prSet presAssocID="{C640E331-9F67-4825-B7F2-B86FB6E72B6B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49FAEBF-A517-43B7-8156-DACB66CF63A6}" type="pres">
      <dgm:prSet presAssocID="{C640E331-9F67-4825-B7F2-B86FB6E72B6B}" presName="descendantText" presStyleLbl="alignAccFollowNode1" presStyleIdx="4" presStyleCnt="7">
        <dgm:presLayoutVars>
          <dgm:bulletEnabled val="1"/>
        </dgm:presLayoutVars>
      </dgm:prSet>
      <dgm:spPr/>
    </dgm:pt>
    <dgm:pt modelId="{571A365E-638E-49D1-86B3-653D0DFE722E}" type="pres">
      <dgm:prSet presAssocID="{3A719DBF-B238-41D7-B975-83DEAA6DFD17}" presName="sp" presStyleCnt="0"/>
      <dgm:spPr/>
    </dgm:pt>
    <dgm:pt modelId="{7D64E6F1-AB1C-40A5-9C41-5BA168EBF7FA}" type="pres">
      <dgm:prSet presAssocID="{6F96235E-576D-43E5-B3D0-1797CCBC6CAE}" presName="linNode" presStyleCnt="0"/>
      <dgm:spPr/>
    </dgm:pt>
    <dgm:pt modelId="{2F481ED8-4EC9-436B-8C64-BF4AE47724C2}" type="pres">
      <dgm:prSet presAssocID="{6F96235E-576D-43E5-B3D0-1797CCBC6CAE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A255688-24A4-4C05-BECC-C03B60A071BF}" type="pres">
      <dgm:prSet presAssocID="{6F96235E-576D-43E5-B3D0-1797CCBC6CAE}" presName="descendantText" presStyleLbl="alignAccFollowNode1" presStyleIdx="5" presStyleCnt="7">
        <dgm:presLayoutVars>
          <dgm:bulletEnabled val="1"/>
        </dgm:presLayoutVars>
      </dgm:prSet>
      <dgm:spPr/>
    </dgm:pt>
    <dgm:pt modelId="{4A89B389-334E-46F7-92BD-FDE1E8BB9056}" type="pres">
      <dgm:prSet presAssocID="{24D9A48F-2219-4A26-B3AA-8FE566DCFD6B}" presName="sp" presStyleCnt="0"/>
      <dgm:spPr/>
    </dgm:pt>
    <dgm:pt modelId="{012008C5-1747-4362-8532-A73BC8770E88}" type="pres">
      <dgm:prSet presAssocID="{C7D8F58F-1402-4C70-955A-C4041969EDFE}" presName="linNode" presStyleCnt="0"/>
      <dgm:spPr/>
    </dgm:pt>
    <dgm:pt modelId="{BD8DE38B-3F1E-4CBE-928C-EDD5FC6FE5AA}" type="pres">
      <dgm:prSet presAssocID="{C7D8F58F-1402-4C70-955A-C4041969EDFE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4F9D6658-B51C-4010-A78E-6C0A948B8B9C}" type="pres">
      <dgm:prSet presAssocID="{C7D8F58F-1402-4C70-955A-C4041969EDFE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D83D8200-1A1D-4642-BE3B-8F4363942D06}" srcId="{F96965A7-E585-497A-8784-B834CBC6E316}" destId="{B2E11D88-93D5-486B-8DF1-2C97F0DF3F8F}" srcOrd="0" destOrd="0" parTransId="{FDD176AB-82A2-4526-9CA6-2397961C752F}" sibTransId="{DAD10FCF-46CF-4D8C-8544-08BC044FED9E}"/>
    <dgm:cxn modelId="{5604CF0E-F783-4D14-BE9B-E90204515F04}" type="presOf" srcId="{CAD7EF3A-989D-4F07-B9CA-747AAEEC16EC}" destId="{ACBFB68A-6976-48A3-9258-2AF7C986BEB8}" srcOrd="0" destOrd="0" presId="urn:microsoft.com/office/officeart/2005/8/layout/vList5"/>
    <dgm:cxn modelId="{020D7E12-7A14-4FA0-B39E-E257D2D5677D}" srcId="{64A64B31-E67B-483B-8B1D-3C7360093DBF}" destId="{C640E331-9F67-4825-B7F2-B86FB6E72B6B}" srcOrd="4" destOrd="0" parTransId="{77628622-612A-4EA0-8E2E-8875ED8494BD}" sibTransId="{3A719DBF-B238-41D7-B975-83DEAA6DFD17}"/>
    <dgm:cxn modelId="{5A99E721-8A2A-491E-953F-906FBFAFFE24}" srcId="{C640E331-9F67-4825-B7F2-B86FB6E72B6B}" destId="{83E5E65B-A186-4643-8D65-9B6D609F69D2}" srcOrd="0" destOrd="0" parTransId="{7DD0DF49-1D8A-4712-8A7D-F7AA96E62B64}" sibTransId="{D985335B-510C-4B40-A827-66DE14099A96}"/>
    <dgm:cxn modelId="{7B2DB424-C7E3-4FC7-8432-9C0286226AE5}" type="presOf" srcId="{C7D8F58F-1402-4C70-955A-C4041969EDFE}" destId="{BD8DE38B-3F1E-4CBE-928C-EDD5FC6FE5AA}" srcOrd="0" destOrd="0" presId="urn:microsoft.com/office/officeart/2005/8/layout/vList5"/>
    <dgm:cxn modelId="{5202B937-B3E4-42CE-A70A-347975B4BB9B}" srcId="{49F31981-2437-4497-AD57-CF0F4AC59C99}" destId="{5A3181D2-9D29-45B0-9315-CC40E1236F0C}" srcOrd="0" destOrd="0" parTransId="{C71A99A6-6D76-4E35-816D-4A6E81F19974}" sibTransId="{E1426D0C-5AE9-4E81-948A-48A41ABF4E6A}"/>
    <dgm:cxn modelId="{47967E38-B132-44BD-B8C2-AE4BBB184F79}" type="presOf" srcId="{59AE4F21-12C3-4F69-B11B-1464A1AA13AA}" destId="{4F9D6658-B51C-4010-A78E-6C0A948B8B9C}" srcOrd="0" destOrd="0" presId="urn:microsoft.com/office/officeart/2005/8/layout/vList5"/>
    <dgm:cxn modelId="{AEDF1248-8884-48E4-AD78-1365F563AB77}" srcId="{64A64B31-E67B-483B-8B1D-3C7360093DBF}" destId="{CAD7EF3A-989D-4F07-B9CA-747AAEEC16EC}" srcOrd="0" destOrd="0" parTransId="{001E820A-0F0F-4F93-AA5B-5E9F9F12E50B}" sibTransId="{CAA2525E-7793-4A16-9DA8-781A50D3B1C3}"/>
    <dgm:cxn modelId="{78575E70-D17C-4D5D-BB4D-575DD091683D}" type="presOf" srcId="{6F96235E-576D-43E5-B3D0-1797CCBC6CAE}" destId="{2F481ED8-4EC9-436B-8C64-BF4AE47724C2}" srcOrd="0" destOrd="0" presId="urn:microsoft.com/office/officeart/2005/8/layout/vList5"/>
    <dgm:cxn modelId="{CB2E4B56-3251-49EC-86DE-FD61635D347F}" srcId="{64A64B31-E67B-483B-8B1D-3C7360093DBF}" destId="{C7D8F58F-1402-4C70-955A-C4041969EDFE}" srcOrd="6" destOrd="0" parTransId="{237D8F8E-83E9-442F-8366-2B43F59AF0A7}" sibTransId="{40EE87DA-F969-4928-9E91-3546F2677498}"/>
    <dgm:cxn modelId="{6CC1D577-BBD6-49F3-9A2E-BB1B4D349883}" type="presOf" srcId="{B2E11D88-93D5-486B-8DF1-2C97F0DF3F8F}" destId="{9A922DF5-A1C1-41CC-93DE-6C6AFCB647C9}" srcOrd="0" destOrd="0" presId="urn:microsoft.com/office/officeart/2005/8/layout/vList5"/>
    <dgm:cxn modelId="{8C043D81-DF4A-4817-A6B8-8C3526047A2A}" srcId="{64A64B31-E67B-483B-8B1D-3C7360093DBF}" destId="{6F96235E-576D-43E5-B3D0-1797CCBC6CAE}" srcOrd="5" destOrd="0" parTransId="{AD91C2DC-542D-4174-AABF-FACDAF086C4D}" sibTransId="{24D9A48F-2219-4A26-B3AA-8FE566DCFD6B}"/>
    <dgm:cxn modelId="{B9B8E181-D799-4A1F-ADF7-7D30DD477034}" type="presOf" srcId="{83E5E65B-A186-4643-8D65-9B6D609F69D2}" destId="{C49FAEBF-A517-43B7-8156-DACB66CF63A6}" srcOrd="0" destOrd="0" presId="urn:microsoft.com/office/officeart/2005/8/layout/vList5"/>
    <dgm:cxn modelId="{A4BDDA84-EB7B-443E-8820-506E412B75CF}" srcId="{CAD7EF3A-989D-4F07-B9CA-747AAEEC16EC}" destId="{37128611-95EC-4368-8624-EDD555FB2E9B}" srcOrd="0" destOrd="0" parTransId="{DEA811D6-5367-4CCB-A60A-1EE6A37A77B1}" sibTransId="{20381E43-97A7-49A5-B179-D1247BCA61AD}"/>
    <dgm:cxn modelId="{9ED4C887-6CDC-4205-BE76-627838A73DCC}" type="presOf" srcId="{37128611-95EC-4368-8624-EDD555FB2E9B}" destId="{4A7482E5-42F4-4B9C-AD18-92E6A9FE1623}" srcOrd="0" destOrd="0" presId="urn:microsoft.com/office/officeart/2005/8/layout/vList5"/>
    <dgm:cxn modelId="{5726E09E-EFF9-4310-AEB7-FF8A6EC45612}" type="presOf" srcId="{5A3181D2-9D29-45B0-9315-CC40E1236F0C}" destId="{AAA32366-DB70-4F50-9E77-F59E708A0B51}" srcOrd="0" destOrd="0" presId="urn:microsoft.com/office/officeart/2005/8/layout/vList5"/>
    <dgm:cxn modelId="{3AB3F69E-7E2C-43A1-83CD-42BFF641395E}" type="presOf" srcId="{5F6D6063-A6E1-45C1-A465-E3FF292C5524}" destId="{EF2B795A-134A-418E-8EBA-0FBB0A5FF74C}" srcOrd="0" destOrd="0" presId="urn:microsoft.com/office/officeart/2005/8/layout/vList5"/>
    <dgm:cxn modelId="{C68877A3-120D-432D-AA92-8245CD2468E3}" type="presOf" srcId="{64A64B31-E67B-483B-8B1D-3C7360093DBF}" destId="{07913BEC-D091-47DF-816E-07B320215562}" srcOrd="0" destOrd="0" presId="urn:microsoft.com/office/officeart/2005/8/layout/vList5"/>
    <dgm:cxn modelId="{DAFA44A9-503D-44D6-A23E-CA82BE4078E7}" type="presOf" srcId="{49F31981-2437-4497-AD57-CF0F4AC59C99}" destId="{1392179E-DF3F-450F-B85C-A06AA228726F}" srcOrd="0" destOrd="0" presId="urn:microsoft.com/office/officeart/2005/8/layout/vList5"/>
    <dgm:cxn modelId="{221E1DB2-F2DB-445B-8848-3A07F2EEF539}" srcId="{C7D8F58F-1402-4C70-955A-C4041969EDFE}" destId="{59AE4F21-12C3-4F69-B11B-1464A1AA13AA}" srcOrd="0" destOrd="0" parTransId="{857E0CA8-F7D0-4E65-B80D-B1B22954502D}" sibTransId="{016F1B23-0FBC-49AD-9629-FB775B644B2E}"/>
    <dgm:cxn modelId="{8B8526B8-B3AD-42B4-AFB0-9B2D0A3AC708}" type="presOf" srcId="{9582DDD4-5D91-4916-A217-3BB45F6944EA}" destId="{54E95DB2-31D2-43E4-89A7-5F335EC80EEB}" srcOrd="0" destOrd="0" presId="urn:microsoft.com/office/officeart/2005/8/layout/vList5"/>
    <dgm:cxn modelId="{6EFE67C2-8F2B-4203-8131-D7B34749CA15}" srcId="{64A64B31-E67B-483B-8B1D-3C7360093DBF}" destId="{F96965A7-E585-497A-8784-B834CBC6E316}" srcOrd="3" destOrd="0" parTransId="{B50F89D9-52B7-4975-9FA2-A8BE8F7A6837}" sibTransId="{1E4743E8-21BC-4254-9A95-684579577410}"/>
    <dgm:cxn modelId="{B33673C4-A4C5-4DEF-AA08-FEDF80505B39}" type="presOf" srcId="{C640E331-9F67-4825-B7F2-B86FB6E72B6B}" destId="{88653BA1-434B-4DA7-B189-65F0E3B07550}" srcOrd="0" destOrd="0" presId="urn:microsoft.com/office/officeart/2005/8/layout/vList5"/>
    <dgm:cxn modelId="{3C7907C9-014E-48EC-8E21-8E56560CAEE3}" srcId="{9582DDD4-5D91-4916-A217-3BB45F6944EA}" destId="{5F6D6063-A6E1-45C1-A465-E3FF292C5524}" srcOrd="0" destOrd="0" parTransId="{32D537E4-7D3D-45EE-9F32-2791D98410B8}" sibTransId="{E5AAA8C9-D758-47A2-840D-F30000448F43}"/>
    <dgm:cxn modelId="{5DEBCBC9-B190-4698-83C5-1F73D913961A}" srcId="{6F96235E-576D-43E5-B3D0-1797CCBC6CAE}" destId="{8C49C74C-5458-4BEA-ADBE-4D3BCF8B476D}" srcOrd="0" destOrd="0" parTransId="{2B50BC59-38B5-45A2-8A33-35F4A53BA7F5}" sibTransId="{45F95D12-AC31-43DC-8195-4001EEE32586}"/>
    <dgm:cxn modelId="{29AEF1D6-C059-4D9F-B0F1-3BC9FE3FE35D}" srcId="{64A64B31-E67B-483B-8B1D-3C7360093DBF}" destId="{49F31981-2437-4497-AD57-CF0F4AC59C99}" srcOrd="1" destOrd="0" parTransId="{DACEF1BC-B69C-49AD-92AA-380A9BC12286}" sibTransId="{E57FA73C-2959-4571-926B-ECE82A96ECBF}"/>
    <dgm:cxn modelId="{6156ECDA-0A2A-4EA5-90E5-972414958C9C}" type="presOf" srcId="{8C49C74C-5458-4BEA-ADBE-4D3BCF8B476D}" destId="{FA255688-24A4-4C05-BECC-C03B60A071BF}" srcOrd="0" destOrd="0" presId="urn:microsoft.com/office/officeart/2005/8/layout/vList5"/>
    <dgm:cxn modelId="{6139F3EB-6115-4FE7-B998-465820870417}" srcId="{64A64B31-E67B-483B-8B1D-3C7360093DBF}" destId="{9582DDD4-5D91-4916-A217-3BB45F6944EA}" srcOrd="2" destOrd="0" parTransId="{36E3BE7E-8B07-43A4-BECB-527D0303E9B3}" sibTransId="{F4D95E1A-D7A1-4687-8706-5E03A3D62A9C}"/>
    <dgm:cxn modelId="{AEFC8DFA-828D-4FE2-A5C5-907EE1153853}" type="presOf" srcId="{F96965A7-E585-497A-8784-B834CBC6E316}" destId="{974D1AF4-703D-4C12-ACD6-E46BD8BD0B36}" srcOrd="0" destOrd="0" presId="urn:microsoft.com/office/officeart/2005/8/layout/vList5"/>
    <dgm:cxn modelId="{FD3A6E97-22A8-4E21-8BA0-36F4C414A761}" type="presParOf" srcId="{07913BEC-D091-47DF-816E-07B320215562}" destId="{43727C63-FCF7-44E9-B858-49FD2A80A2F3}" srcOrd="0" destOrd="0" presId="urn:microsoft.com/office/officeart/2005/8/layout/vList5"/>
    <dgm:cxn modelId="{3AE0C788-A667-4CAB-A74F-C11ADD348228}" type="presParOf" srcId="{43727C63-FCF7-44E9-B858-49FD2A80A2F3}" destId="{ACBFB68A-6976-48A3-9258-2AF7C986BEB8}" srcOrd="0" destOrd="0" presId="urn:microsoft.com/office/officeart/2005/8/layout/vList5"/>
    <dgm:cxn modelId="{37D3051D-8BDF-4EF1-B1D2-CD64CCC28B2B}" type="presParOf" srcId="{43727C63-FCF7-44E9-B858-49FD2A80A2F3}" destId="{4A7482E5-42F4-4B9C-AD18-92E6A9FE1623}" srcOrd="1" destOrd="0" presId="urn:microsoft.com/office/officeart/2005/8/layout/vList5"/>
    <dgm:cxn modelId="{65D381F7-4AF5-4024-A350-078C9B4186A5}" type="presParOf" srcId="{07913BEC-D091-47DF-816E-07B320215562}" destId="{3A6C2546-0F68-42CB-AB07-82CEBBEEE757}" srcOrd="1" destOrd="0" presId="urn:microsoft.com/office/officeart/2005/8/layout/vList5"/>
    <dgm:cxn modelId="{3DFF2EE6-54DC-4E6D-A0E1-13B1F3637132}" type="presParOf" srcId="{07913BEC-D091-47DF-816E-07B320215562}" destId="{8CAF4A62-9BE5-4E20-89AC-E0A6B7ABAB29}" srcOrd="2" destOrd="0" presId="urn:microsoft.com/office/officeart/2005/8/layout/vList5"/>
    <dgm:cxn modelId="{E8FE3F90-6025-482E-BA3E-507EDCCFCA0A}" type="presParOf" srcId="{8CAF4A62-9BE5-4E20-89AC-E0A6B7ABAB29}" destId="{1392179E-DF3F-450F-B85C-A06AA228726F}" srcOrd="0" destOrd="0" presId="urn:microsoft.com/office/officeart/2005/8/layout/vList5"/>
    <dgm:cxn modelId="{3609DAF9-6CAE-4C6E-A9F4-25621224DE98}" type="presParOf" srcId="{8CAF4A62-9BE5-4E20-89AC-E0A6B7ABAB29}" destId="{AAA32366-DB70-4F50-9E77-F59E708A0B51}" srcOrd="1" destOrd="0" presId="urn:microsoft.com/office/officeart/2005/8/layout/vList5"/>
    <dgm:cxn modelId="{D096E7DD-BBE2-4A56-8D02-298883C40D50}" type="presParOf" srcId="{07913BEC-D091-47DF-816E-07B320215562}" destId="{EB1727E7-9A01-46D6-9E67-183264778399}" srcOrd="3" destOrd="0" presId="urn:microsoft.com/office/officeart/2005/8/layout/vList5"/>
    <dgm:cxn modelId="{BE56940E-4263-485F-872B-ACC0A7F2A95B}" type="presParOf" srcId="{07913BEC-D091-47DF-816E-07B320215562}" destId="{59048327-7970-4EA1-AECC-1335DD327637}" srcOrd="4" destOrd="0" presId="urn:microsoft.com/office/officeart/2005/8/layout/vList5"/>
    <dgm:cxn modelId="{D9C4B1B0-2FAD-4CD1-8640-218A69E63D66}" type="presParOf" srcId="{59048327-7970-4EA1-AECC-1335DD327637}" destId="{54E95DB2-31D2-43E4-89A7-5F335EC80EEB}" srcOrd="0" destOrd="0" presId="urn:microsoft.com/office/officeart/2005/8/layout/vList5"/>
    <dgm:cxn modelId="{3B5C9EAA-051A-44C9-81A4-C03943033C23}" type="presParOf" srcId="{59048327-7970-4EA1-AECC-1335DD327637}" destId="{EF2B795A-134A-418E-8EBA-0FBB0A5FF74C}" srcOrd="1" destOrd="0" presId="urn:microsoft.com/office/officeart/2005/8/layout/vList5"/>
    <dgm:cxn modelId="{2D417F30-123D-4493-B2ED-C16006CA738A}" type="presParOf" srcId="{07913BEC-D091-47DF-816E-07B320215562}" destId="{8975E39B-FB3C-4BA8-B0E3-800742EAE1E1}" srcOrd="5" destOrd="0" presId="urn:microsoft.com/office/officeart/2005/8/layout/vList5"/>
    <dgm:cxn modelId="{4076E4BB-7874-418E-8B83-D16018416FE7}" type="presParOf" srcId="{07913BEC-D091-47DF-816E-07B320215562}" destId="{53BF135C-C2F7-4A21-94CB-0EB444DF7607}" srcOrd="6" destOrd="0" presId="urn:microsoft.com/office/officeart/2005/8/layout/vList5"/>
    <dgm:cxn modelId="{67C6EFF8-A6C2-4854-926C-F91A32BE5DAF}" type="presParOf" srcId="{53BF135C-C2F7-4A21-94CB-0EB444DF7607}" destId="{974D1AF4-703D-4C12-ACD6-E46BD8BD0B36}" srcOrd="0" destOrd="0" presId="urn:microsoft.com/office/officeart/2005/8/layout/vList5"/>
    <dgm:cxn modelId="{B67A93E2-8EDE-476C-8A7C-F9094C4E2136}" type="presParOf" srcId="{53BF135C-C2F7-4A21-94CB-0EB444DF7607}" destId="{9A922DF5-A1C1-41CC-93DE-6C6AFCB647C9}" srcOrd="1" destOrd="0" presId="urn:microsoft.com/office/officeart/2005/8/layout/vList5"/>
    <dgm:cxn modelId="{5AED3865-CEB3-448D-953B-2D2F7B1A2FA3}" type="presParOf" srcId="{07913BEC-D091-47DF-816E-07B320215562}" destId="{CAE7ACB3-9D57-4A12-A166-A34EFD1AF8C2}" srcOrd="7" destOrd="0" presId="urn:microsoft.com/office/officeart/2005/8/layout/vList5"/>
    <dgm:cxn modelId="{7405C4C3-B1EE-4EE2-8226-6BE3C70C489F}" type="presParOf" srcId="{07913BEC-D091-47DF-816E-07B320215562}" destId="{F93F1EA2-7500-4DEE-ACD5-A06555DBAEC9}" srcOrd="8" destOrd="0" presId="urn:microsoft.com/office/officeart/2005/8/layout/vList5"/>
    <dgm:cxn modelId="{3FFD164C-4B19-41EB-ABB0-095F71A0C53F}" type="presParOf" srcId="{F93F1EA2-7500-4DEE-ACD5-A06555DBAEC9}" destId="{88653BA1-434B-4DA7-B189-65F0E3B07550}" srcOrd="0" destOrd="0" presId="urn:microsoft.com/office/officeart/2005/8/layout/vList5"/>
    <dgm:cxn modelId="{CCB5D664-5649-4277-AAC3-889BB0F295AA}" type="presParOf" srcId="{F93F1EA2-7500-4DEE-ACD5-A06555DBAEC9}" destId="{C49FAEBF-A517-43B7-8156-DACB66CF63A6}" srcOrd="1" destOrd="0" presId="urn:microsoft.com/office/officeart/2005/8/layout/vList5"/>
    <dgm:cxn modelId="{810BA88E-F3BB-4391-9E56-E87BC302F160}" type="presParOf" srcId="{07913BEC-D091-47DF-816E-07B320215562}" destId="{571A365E-638E-49D1-86B3-653D0DFE722E}" srcOrd="9" destOrd="0" presId="urn:microsoft.com/office/officeart/2005/8/layout/vList5"/>
    <dgm:cxn modelId="{BBEB5024-2820-48BC-B268-1C0A26928E3A}" type="presParOf" srcId="{07913BEC-D091-47DF-816E-07B320215562}" destId="{7D64E6F1-AB1C-40A5-9C41-5BA168EBF7FA}" srcOrd="10" destOrd="0" presId="urn:microsoft.com/office/officeart/2005/8/layout/vList5"/>
    <dgm:cxn modelId="{0AED43AB-9CCE-432B-A72B-8C935072E4D6}" type="presParOf" srcId="{7D64E6F1-AB1C-40A5-9C41-5BA168EBF7FA}" destId="{2F481ED8-4EC9-436B-8C64-BF4AE47724C2}" srcOrd="0" destOrd="0" presId="urn:microsoft.com/office/officeart/2005/8/layout/vList5"/>
    <dgm:cxn modelId="{1DAFC79E-2AF2-44B3-B8E0-9564F05CA4DF}" type="presParOf" srcId="{7D64E6F1-AB1C-40A5-9C41-5BA168EBF7FA}" destId="{FA255688-24A4-4C05-BECC-C03B60A071BF}" srcOrd="1" destOrd="0" presId="urn:microsoft.com/office/officeart/2005/8/layout/vList5"/>
    <dgm:cxn modelId="{911DD29B-716D-41E3-BE0E-2F41B0BF4F37}" type="presParOf" srcId="{07913BEC-D091-47DF-816E-07B320215562}" destId="{4A89B389-334E-46F7-92BD-FDE1E8BB9056}" srcOrd="11" destOrd="0" presId="urn:microsoft.com/office/officeart/2005/8/layout/vList5"/>
    <dgm:cxn modelId="{2F5956FE-7A6F-4069-B658-B953458EFA6C}" type="presParOf" srcId="{07913BEC-D091-47DF-816E-07B320215562}" destId="{012008C5-1747-4362-8532-A73BC8770E88}" srcOrd="12" destOrd="0" presId="urn:microsoft.com/office/officeart/2005/8/layout/vList5"/>
    <dgm:cxn modelId="{A1A7A1E7-672A-4146-9BE7-2ABB3C49AA9B}" type="presParOf" srcId="{012008C5-1747-4362-8532-A73BC8770E88}" destId="{BD8DE38B-3F1E-4CBE-928C-EDD5FC6FE5AA}" srcOrd="0" destOrd="0" presId="urn:microsoft.com/office/officeart/2005/8/layout/vList5"/>
    <dgm:cxn modelId="{6A80AA0E-35AC-4FA9-99CF-E5125EDC548C}" type="presParOf" srcId="{012008C5-1747-4362-8532-A73BC8770E88}" destId="{4F9D6658-B51C-4010-A78E-6C0A948B8B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D822D-3362-411D-8443-C434B02F3202}">
      <dsp:nvSpPr>
        <dsp:cNvPr id="0" name=""/>
        <dsp:cNvSpPr/>
      </dsp:nvSpPr>
      <dsp:spPr>
        <a:xfrm>
          <a:off x="0" y="1305401"/>
          <a:ext cx="11120718" cy="1740535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A8ECB-E097-4EBB-94B2-450492D439B6}">
      <dsp:nvSpPr>
        <dsp:cNvPr id="0" name=""/>
        <dsp:cNvSpPr/>
      </dsp:nvSpPr>
      <dsp:spPr>
        <a:xfrm>
          <a:off x="397" y="0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/>
            <a:t>Python laid its foundation in the late 1980s.</a:t>
          </a:r>
          <a:endParaRPr lang="en-IN" sz="1050" kern="1200"/>
        </a:p>
      </dsp:txBody>
      <dsp:txXfrm>
        <a:off x="397" y="0"/>
        <a:ext cx="1198545" cy="1740535"/>
      </dsp:txXfrm>
    </dsp:sp>
    <dsp:sp modelId="{1D75F13B-ADBB-4A28-B571-6A5480F96E1D}">
      <dsp:nvSpPr>
        <dsp:cNvPr id="0" name=""/>
        <dsp:cNvSpPr/>
      </dsp:nvSpPr>
      <dsp:spPr>
        <a:xfrm>
          <a:off x="382102" y="1958102"/>
          <a:ext cx="435133" cy="43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9D724-A5CA-4314-BCF2-90D312F4875E}">
      <dsp:nvSpPr>
        <dsp:cNvPr id="0" name=""/>
        <dsp:cNvSpPr/>
      </dsp:nvSpPr>
      <dsp:spPr>
        <a:xfrm>
          <a:off x="1258869" y="2610802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/>
            <a:t>The implementation of Python was started in December 1989 by </a:t>
          </a:r>
          <a:r>
            <a:rPr lang="en-US" sz="1050" b="1" i="0" kern="1200"/>
            <a:t>Guido Van Rossum</a:t>
          </a:r>
          <a:r>
            <a:rPr lang="en-US" sz="1050" b="0" i="0" kern="1200"/>
            <a:t> at CWI in Netherland.</a:t>
          </a:r>
          <a:endParaRPr lang="en-IN" sz="1050" kern="1200"/>
        </a:p>
      </dsp:txBody>
      <dsp:txXfrm>
        <a:off x="1258869" y="2610802"/>
        <a:ext cx="1198545" cy="1740535"/>
      </dsp:txXfrm>
    </dsp:sp>
    <dsp:sp modelId="{2AADCBE9-FBA7-4810-AAFE-D3A6E59287C9}">
      <dsp:nvSpPr>
        <dsp:cNvPr id="0" name=""/>
        <dsp:cNvSpPr/>
      </dsp:nvSpPr>
      <dsp:spPr>
        <a:xfrm>
          <a:off x="1640575" y="1958102"/>
          <a:ext cx="435133" cy="435133"/>
        </a:xfrm>
        <a:prstGeom prst="ellipse">
          <a:avLst/>
        </a:prstGeom>
        <a:solidFill>
          <a:schemeClr val="accent4">
            <a:hueOff val="2917576"/>
            <a:satOff val="-3427"/>
            <a:lumOff val="13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220F6-D35B-42B0-8BFF-634FD116D094}">
      <dsp:nvSpPr>
        <dsp:cNvPr id="0" name=""/>
        <dsp:cNvSpPr/>
      </dsp:nvSpPr>
      <dsp:spPr>
        <a:xfrm>
          <a:off x="2517341" y="0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/>
            <a:t>In February 1991, </a:t>
          </a:r>
          <a:r>
            <a:rPr lang="en-US" sz="1050" b="1" i="0" kern="1200"/>
            <a:t>Guido Van Rossum</a:t>
          </a:r>
          <a:r>
            <a:rPr lang="en-US" sz="1050" b="0" i="0" kern="1200"/>
            <a:t> published the code (labeled version 0.9.0) to alt.sources.</a:t>
          </a:r>
          <a:endParaRPr lang="en-IN" sz="1050" kern="1200"/>
        </a:p>
      </dsp:txBody>
      <dsp:txXfrm>
        <a:off x="2517341" y="0"/>
        <a:ext cx="1198545" cy="1740535"/>
      </dsp:txXfrm>
    </dsp:sp>
    <dsp:sp modelId="{38210827-757A-46F5-8883-AE9EB5226366}">
      <dsp:nvSpPr>
        <dsp:cNvPr id="0" name=""/>
        <dsp:cNvSpPr/>
      </dsp:nvSpPr>
      <dsp:spPr>
        <a:xfrm>
          <a:off x="2899047" y="1958102"/>
          <a:ext cx="435133" cy="435133"/>
        </a:xfrm>
        <a:prstGeom prst="ellipse">
          <a:avLst/>
        </a:prstGeom>
        <a:solidFill>
          <a:schemeClr val="accent4">
            <a:hueOff val="5835152"/>
            <a:satOff val="-6853"/>
            <a:lumOff val="2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0A138-781E-443A-A018-A4EB0373255E}">
      <dsp:nvSpPr>
        <dsp:cNvPr id="0" name=""/>
        <dsp:cNvSpPr/>
      </dsp:nvSpPr>
      <dsp:spPr>
        <a:xfrm>
          <a:off x="3775814" y="2610802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/>
            <a:t>In 1994, Python 1.0 was released with new features like lambda, map, filter, and reduce.</a:t>
          </a:r>
          <a:endParaRPr lang="en-IN" sz="1050" kern="1200"/>
        </a:p>
      </dsp:txBody>
      <dsp:txXfrm>
        <a:off x="3775814" y="2610802"/>
        <a:ext cx="1198545" cy="1740535"/>
      </dsp:txXfrm>
    </dsp:sp>
    <dsp:sp modelId="{5FAC450A-C9B0-4798-802F-46DAE2EF7D59}">
      <dsp:nvSpPr>
        <dsp:cNvPr id="0" name=""/>
        <dsp:cNvSpPr/>
      </dsp:nvSpPr>
      <dsp:spPr>
        <a:xfrm>
          <a:off x="4157519" y="1958102"/>
          <a:ext cx="435133" cy="435133"/>
        </a:xfrm>
        <a:prstGeom prst="ellipse">
          <a:avLst/>
        </a:prstGeom>
        <a:solidFill>
          <a:schemeClr val="accent4">
            <a:hueOff val="8752729"/>
            <a:satOff val="-10280"/>
            <a:lumOff val="39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DC50-487D-40DE-A29C-D1CE0A8D61AC}">
      <dsp:nvSpPr>
        <dsp:cNvPr id="0" name=""/>
        <dsp:cNvSpPr/>
      </dsp:nvSpPr>
      <dsp:spPr>
        <a:xfrm>
          <a:off x="5034286" y="0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/>
            <a:t>Python 2.0 added new features such as list comprehensions, garbage collection systems.</a:t>
          </a:r>
          <a:endParaRPr lang="en-IN" sz="1050" kern="1200"/>
        </a:p>
      </dsp:txBody>
      <dsp:txXfrm>
        <a:off x="5034286" y="0"/>
        <a:ext cx="1198545" cy="1740535"/>
      </dsp:txXfrm>
    </dsp:sp>
    <dsp:sp modelId="{FD630C28-C3DD-483E-B96B-9B135F501690}">
      <dsp:nvSpPr>
        <dsp:cNvPr id="0" name=""/>
        <dsp:cNvSpPr/>
      </dsp:nvSpPr>
      <dsp:spPr>
        <a:xfrm>
          <a:off x="5415992" y="1958102"/>
          <a:ext cx="435133" cy="435133"/>
        </a:xfrm>
        <a:prstGeom prst="ellipse">
          <a:avLst/>
        </a:prstGeom>
        <a:solidFill>
          <a:schemeClr val="accent4">
            <a:hueOff val="11670305"/>
            <a:satOff val="-13706"/>
            <a:lumOff val="52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2AC32-0D3B-49EE-9AA5-2E2B48FE4D12}">
      <dsp:nvSpPr>
        <dsp:cNvPr id="0" name=""/>
        <dsp:cNvSpPr/>
      </dsp:nvSpPr>
      <dsp:spPr>
        <a:xfrm>
          <a:off x="6292759" y="2610802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/>
            <a:t>On December 3, 2008, Python 3.0 (also called "Py3K") was released. It was designed to rectify the fundamental flaw of the language.</a:t>
          </a:r>
          <a:endParaRPr lang="en-IN" sz="1050" kern="1200"/>
        </a:p>
      </dsp:txBody>
      <dsp:txXfrm>
        <a:off x="6292759" y="2610802"/>
        <a:ext cx="1198545" cy="1740535"/>
      </dsp:txXfrm>
    </dsp:sp>
    <dsp:sp modelId="{636DBBD8-AF83-4C6A-9762-2034FEA469E6}">
      <dsp:nvSpPr>
        <dsp:cNvPr id="0" name=""/>
        <dsp:cNvSpPr/>
      </dsp:nvSpPr>
      <dsp:spPr>
        <a:xfrm>
          <a:off x="6674464" y="1958102"/>
          <a:ext cx="435133" cy="435133"/>
        </a:xfrm>
        <a:prstGeom prst="ellipse">
          <a:avLst/>
        </a:prstGeom>
        <a:solidFill>
          <a:schemeClr val="accent4">
            <a:hueOff val="14587881"/>
            <a:satOff val="-17133"/>
            <a:lumOff val="65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27194-D7AB-44F7-A177-05C62BD47E73}">
      <dsp:nvSpPr>
        <dsp:cNvPr id="0" name=""/>
        <dsp:cNvSpPr/>
      </dsp:nvSpPr>
      <dsp:spPr>
        <a:xfrm>
          <a:off x="7551231" y="0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1" kern="1200"/>
            <a:t>ABC programming language</a:t>
          </a:r>
          <a:r>
            <a:rPr lang="en-US" sz="1050" b="0" i="0" kern="1200"/>
            <a:t> is said to be the predecessor of Python language, which was capable of Exception Handling and interfacing with the Amoeba Operating System.</a:t>
          </a:r>
          <a:endParaRPr lang="en-IN" sz="1050" kern="1200"/>
        </a:p>
      </dsp:txBody>
      <dsp:txXfrm>
        <a:off x="7551231" y="0"/>
        <a:ext cx="1198545" cy="1740535"/>
      </dsp:txXfrm>
    </dsp:sp>
    <dsp:sp modelId="{9621F013-EF6F-4AEA-886C-7CC04758AF9B}">
      <dsp:nvSpPr>
        <dsp:cNvPr id="0" name=""/>
        <dsp:cNvSpPr/>
      </dsp:nvSpPr>
      <dsp:spPr>
        <a:xfrm>
          <a:off x="7932937" y="1958102"/>
          <a:ext cx="435133" cy="435133"/>
        </a:xfrm>
        <a:prstGeom prst="ellipse">
          <a:avLst/>
        </a:prstGeom>
        <a:solidFill>
          <a:schemeClr val="accent4">
            <a:hueOff val="17505458"/>
            <a:satOff val="-20559"/>
            <a:lumOff val="78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95B17-2B06-41B7-9CD0-C7D700980003}">
      <dsp:nvSpPr>
        <dsp:cNvPr id="0" name=""/>
        <dsp:cNvSpPr/>
      </dsp:nvSpPr>
      <dsp:spPr>
        <a:xfrm>
          <a:off x="8809703" y="2610802"/>
          <a:ext cx="119854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/>
            <a:t>The following programming languages influence Python:</a:t>
          </a:r>
          <a:endParaRPr lang="en-IN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/>
            <a:t>ABC language.</a:t>
          </a:r>
          <a:endParaRPr lang="en-IN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/>
            <a:t>Modula-3</a:t>
          </a:r>
          <a:endParaRPr lang="en-IN" sz="1050" kern="1200"/>
        </a:p>
      </dsp:txBody>
      <dsp:txXfrm>
        <a:off x="8809703" y="2610802"/>
        <a:ext cx="1198545" cy="1740535"/>
      </dsp:txXfrm>
    </dsp:sp>
    <dsp:sp modelId="{52156DBE-0E5C-4B18-A36D-ED5495C18810}">
      <dsp:nvSpPr>
        <dsp:cNvPr id="0" name=""/>
        <dsp:cNvSpPr/>
      </dsp:nvSpPr>
      <dsp:spPr>
        <a:xfrm>
          <a:off x="9191409" y="1958102"/>
          <a:ext cx="435133" cy="435133"/>
        </a:xfrm>
        <a:prstGeom prst="ellipse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82E5-42F4-4B9C-AD18-92E6A9FE1623}">
      <dsp:nvSpPr>
        <dsp:cNvPr id="0" name=""/>
        <dsp:cNvSpPr/>
      </dsp:nvSpPr>
      <dsp:spPr>
        <a:xfrm rot="5400000">
          <a:off x="6940865" y="-3102486"/>
          <a:ext cx="419485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Python is easy to learn and use compared with other programming languages. It is developer-friendly and high level programming language.</a:t>
          </a:r>
          <a:endParaRPr lang="en-IN" sz="1100" kern="1200"/>
        </a:p>
      </dsp:txBody>
      <dsp:txXfrm rot="-5400000">
        <a:off x="3785616" y="73241"/>
        <a:ext cx="6709506" cy="378529"/>
      </dsp:txXfrm>
    </dsp:sp>
    <dsp:sp modelId="{ACBFB68A-6976-48A3-9258-2AF7C986BEB8}">
      <dsp:nvSpPr>
        <dsp:cNvPr id="0" name=""/>
        <dsp:cNvSpPr/>
      </dsp:nvSpPr>
      <dsp:spPr>
        <a:xfrm>
          <a:off x="0" y="327"/>
          <a:ext cx="3785616" cy="5243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Easy to Learn and Use</a:t>
          </a:r>
          <a:endParaRPr lang="en-IN" sz="2500" kern="1200"/>
        </a:p>
      </dsp:txBody>
      <dsp:txXfrm>
        <a:off x="25597" y="25924"/>
        <a:ext cx="3734422" cy="473163"/>
      </dsp:txXfrm>
    </dsp:sp>
    <dsp:sp modelId="{AAA32366-DB70-4F50-9E77-F59E708A0B51}">
      <dsp:nvSpPr>
        <dsp:cNvPr id="0" name=""/>
        <dsp:cNvSpPr/>
      </dsp:nvSpPr>
      <dsp:spPr>
        <a:xfrm rot="5400000">
          <a:off x="6940865" y="-2551911"/>
          <a:ext cx="419485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Python is an interpreted language because no need of compilation. This makes debugging easy and thus suitable for beginners.</a:t>
          </a:r>
          <a:endParaRPr lang="en-IN" sz="1100" kern="1200"/>
        </a:p>
      </dsp:txBody>
      <dsp:txXfrm rot="-5400000">
        <a:off x="3785616" y="623816"/>
        <a:ext cx="6709506" cy="378529"/>
      </dsp:txXfrm>
    </dsp:sp>
    <dsp:sp modelId="{1392179E-DF3F-450F-B85C-A06AA228726F}">
      <dsp:nvSpPr>
        <dsp:cNvPr id="0" name=""/>
        <dsp:cNvSpPr/>
      </dsp:nvSpPr>
      <dsp:spPr>
        <a:xfrm>
          <a:off x="0" y="550902"/>
          <a:ext cx="3785616" cy="5243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Interpreted Language</a:t>
          </a:r>
          <a:endParaRPr lang="en-IN" sz="2500" kern="1200" dirty="0"/>
        </a:p>
      </dsp:txBody>
      <dsp:txXfrm>
        <a:off x="25597" y="576499"/>
        <a:ext cx="3734422" cy="473163"/>
      </dsp:txXfrm>
    </dsp:sp>
    <dsp:sp modelId="{EF2B795A-134A-418E-8EBA-0FBB0A5FF74C}">
      <dsp:nvSpPr>
        <dsp:cNvPr id="0" name=""/>
        <dsp:cNvSpPr/>
      </dsp:nvSpPr>
      <dsp:spPr>
        <a:xfrm rot="5400000">
          <a:off x="6940865" y="-2001336"/>
          <a:ext cx="419485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Python can run equally on different platforms such as Windows, Linux, Unix and Macintosh etc. So, we can say that Python is a portable language.</a:t>
          </a:r>
          <a:endParaRPr lang="en-IN" sz="1100" kern="1200"/>
        </a:p>
      </dsp:txBody>
      <dsp:txXfrm rot="-5400000">
        <a:off x="3785616" y="1174391"/>
        <a:ext cx="6709506" cy="378529"/>
      </dsp:txXfrm>
    </dsp:sp>
    <dsp:sp modelId="{54E95DB2-31D2-43E4-89A7-5F335EC80EEB}">
      <dsp:nvSpPr>
        <dsp:cNvPr id="0" name=""/>
        <dsp:cNvSpPr/>
      </dsp:nvSpPr>
      <dsp:spPr>
        <a:xfrm>
          <a:off x="0" y="1101477"/>
          <a:ext cx="3785616" cy="5243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Cross-platform Language</a:t>
          </a:r>
          <a:endParaRPr lang="en-IN" sz="2500" kern="1200"/>
        </a:p>
      </dsp:txBody>
      <dsp:txXfrm>
        <a:off x="25597" y="1127074"/>
        <a:ext cx="3734422" cy="473163"/>
      </dsp:txXfrm>
    </dsp:sp>
    <dsp:sp modelId="{9A922DF5-A1C1-41CC-93DE-6C6AFCB647C9}">
      <dsp:nvSpPr>
        <dsp:cNvPr id="0" name=""/>
        <dsp:cNvSpPr/>
      </dsp:nvSpPr>
      <dsp:spPr>
        <a:xfrm rot="5400000">
          <a:off x="6940865" y="-1450761"/>
          <a:ext cx="419485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The Python interpreter is developed under an open-source license, making it free to install, use, and distribute.</a:t>
          </a:r>
          <a:endParaRPr lang="en-IN" sz="1100" kern="1200"/>
        </a:p>
      </dsp:txBody>
      <dsp:txXfrm rot="-5400000">
        <a:off x="3785616" y="1724966"/>
        <a:ext cx="6709506" cy="378529"/>
      </dsp:txXfrm>
    </dsp:sp>
    <dsp:sp modelId="{974D1AF4-703D-4C12-ACD6-E46BD8BD0B36}">
      <dsp:nvSpPr>
        <dsp:cNvPr id="0" name=""/>
        <dsp:cNvSpPr/>
      </dsp:nvSpPr>
      <dsp:spPr>
        <a:xfrm>
          <a:off x="0" y="1652052"/>
          <a:ext cx="3785616" cy="5243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Free and Open Source</a:t>
          </a:r>
          <a:endParaRPr lang="en-IN" sz="2500" kern="1200"/>
        </a:p>
      </dsp:txBody>
      <dsp:txXfrm>
        <a:off x="25597" y="1677649"/>
        <a:ext cx="3734422" cy="473163"/>
      </dsp:txXfrm>
    </dsp:sp>
    <dsp:sp modelId="{C49FAEBF-A517-43B7-8156-DACB66CF63A6}">
      <dsp:nvSpPr>
        <dsp:cNvPr id="0" name=""/>
        <dsp:cNvSpPr/>
      </dsp:nvSpPr>
      <dsp:spPr>
        <a:xfrm rot="5400000">
          <a:off x="6940865" y="-900186"/>
          <a:ext cx="419485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Python supports object oriented language and concepts of classes and objects come into existence.</a:t>
          </a:r>
          <a:endParaRPr lang="en-IN" sz="1100" kern="1200"/>
        </a:p>
      </dsp:txBody>
      <dsp:txXfrm rot="-5400000">
        <a:off x="3785616" y="2275541"/>
        <a:ext cx="6709506" cy="378529"/>
      </dsp:txXfrm>
    </dsp:sp>
    <dsp:sp modelId="{88653BA1-434B-4DA7-B189-65F0E3B07550}">
      <dsp:nvSpPr>
        <dsp:cNvPr id="0" name=""/>
        <dsp:cNvSpPr/>
      </dsp:nvSpPr>
      <dsp:spPr>
        <a:xfrm>
          <a:off x="0" y="2202627"/>
          <a:ext cx="3785616" cy="5243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Object-Oriented Language</a:t>
          </a:r>
          <a:endParaRPr lang="en-IN" sz="2500" kern="1200"/>
        </a:p>
      </dsp:txBody>
      <dsp:txXfrm>
        <a:off x="25597" y="2228224"/>
        <a:ext cx="3734422" cy="473163"/>
      </dsp:txXfrm>
    </dsp:sp>
    <dsp:sp modelId="{FA255688-24A4-4C05-BECC-C03B60A071BF}">
      <dsp:nvSpPr>
        <dsp:cNvPr id="0" name=""/>
        <dsp:cNvSpPr/>
      </dsp:nvSpPr>
      <dsp:spPr>
        <a:xfrm rot="5400000">
          <a:off x="6940865" y="-349611"/>
          <a:ext cx="419485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Graphical user interfaces can be developed using Python.</a:t>
          </a:r>
          <a:endParaRPr lang="en-IN" sz="1100" kern="1200"/>
        </a:p>
      </dsp:txBody>
      <dsp:txXfrm rot="-5400000">
        <a:off x="3785616" y="2826116"/>
        <a:ext cx="6709506" cy="378529"/>
      </dsp:txXfrm>
    </dsp:sp>
    <dsp:sp modelId="{2F481ED8-4EC9-436B-8C64-BF4AE47724C2}">
      <dsp:nvSpPr>
        <dsp:cNvPr id="0" name=""/>
        <dsp:cNvSpPr/>
      </dsp:nvSpPr>
      <dsp:spPr>
        <a:xfrm>
          <a:off x="0" y="2753202"/>
          <a:ext cx="3785616" cy="5243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GUI Programming Support</a:t>
          </a:r>
          <a:endParaRPr lang="en-IN" sz="2500" kern="1200"/>
        </a:p>
      </dsp:txBody>
      <dsp:txXfrm>
        <a:off x="25597" y="2778799"/>
        <a:ext cx="3734422" cy="473163"/>
      </dsp:txXfrm>
    </dsp:sp>
    <dsp:sp modelId="{4F9D6658-B51C-4010-A78E-6C0A948B8B9C}">
      <dsp:nvSpPr>
        <dsp:cNvPr id="0" name=""/>
        <dsp:cNvSpPr/>
      </dsp:nvSpPr>
      <dsp:spPr>
        <a:xfrm rot="5400000">
          <a:off x="6940865" y="200963"/>
          <a:ext cx="419485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It can be easily integrated with languages like C, C++, and JAVA etc.</a:t>
          </a:r>
          <a:endParaRPr lang="en-IN" sz="1100" kern="1200"/>
        </a:p>
      </dsp:txBody>
      <dsp:txXfrm rot="-5400000">
        <a:off x="3785616" y="3376690"/>
        <a:ext cx="6709506" cy="378529"/>
      </dsp:txXfrm>
    </dsp:sp>
    <dsp:sp modelId="{BD8DE38B-3F1E-4CBE-928C-EDD5FC6FE5AA}">
      <dsp:nvSpPr>
        <dsp:cNvPr id="0" name=""/>
        <dsp:cNvSpPr/>
      </dsp:nvSpPr>
      <dsp:spPr>
        <a:xfrm>
          <a:off x="0" y="3303777"/>
          <a:ext cx="3785616" cy="5243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Integrated</a:t>
          </a:r>
          <a:endParaRPr lang="en-IN" sz="2500" kern="1200"/>
        </a:p>
      </dsp:txBody>
      <dsp:txXfrm>
        <a:off x="25597" y="3329374"/>
        <a:ext cx="3734422" cy="473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2:0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 0 0,'0'0'-24'0'0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3:3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32,'0'0'9061,"7"17"-8162,-6-16-354,11-17 2905,-20 370-540,0 0-1755,8-195-744,-2-80-216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4:0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1380,'0'0'2758,"3"0"-2186,6-4-46,-7 3 555,1 1-751,8-3 445,-1 0-1018,-5 2-3742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1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1 364 0 0,'0'0'1248'0'0,"3"0"-1024"0"0,28 1-1033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1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0 256 0 0,'0'0'1707'0'0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17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11 104 0 0,'0'0'733'0'0,"-3"0"-433"0"0,-2 0-135 0 0,-16 0 940 0 0,19-2-1096 0 0,14-2-1002 0 0,5-1 490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1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2 184 0 0,'0'0'1124'0'0,"25"0"504"0"0,-5-2-784 0 0,-24 11-2744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1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2048 0 0,'-18'7'1896'0'0,"4"1"-540"0"0,4-1-211 0 0,-8 4-841 0 0,12-6-184 0 0,-8 3-44 0 0,5-3-192 0 0,3 8-708 0 0,16-4-2777 0 0</inkml:trace>
  <inkml:trace contextRef="#ctx0" brushRef="#br0" timeOffset="1">1120 364 652 0 0,'10'8'4102'0'0,"-8"-7"-3855"0"0,0 0 0 0 0,1 1 0 0 0,-1-1-1 0 0,0 0 1 0 0,-1 1 0 0 0,1-1-1 0 0,0 1 1 0 0,3 3 0 0 0,0 6-4028 0 0,-5-10 2991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1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1668 0 0,'2'16'1524'0'0,"-2"1"-836"0"0,-2-4-388 0 0,2 1-632 0 0,0-3-868 0 0,-2 4 956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4:1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1168,'-12'9'4613,"-21"23"-2018,32-31-2528,-11 11-362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2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31 360 0 0,'0'0'72'0'0,"1"-1"0"0"0,-1 1 0 0 0,0 0 0 0 0,0-1 0 0 0,1 1 0 0 0,-1 0 0 0 0,0-1 0 0 0,0 1 0 0 0,0-1 0 0 0,0 1 0 0 0,0 0 0 0 0,0-1-1 0 0,1 1 1 0 0,-1-1 0 0 0,0 1 0 0 0,0 0 0 0 0,0-1 0 0 0,0 1 0 0 0,-1-1 0 0 0,1 1 0 0 0,0-1 0 0 0,0 1 0 0 0,0 0 0 0 0,0-1 0 0 0,0 1 0 0 0,0-1 0 0 0,-1 1 0 0 0,1 0 0 0 0,0-1 0 0 0,0 1 0 0 0,0 0 0 0 0,-1-1 0 0 0,1 1 0 0 0,0 0 0 0 0,-1-1 0 0 0,1 1-1 0 0,0 0 1 0 0,-1-1 0 0 0,-14 0-265 0 0,11 1 400 0 0,1 0-17 0 0,-36-9 161 0 0,37 9-288 0 0,-6-6-2096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2:1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31 120,'-42'-2'44,"-1"-1"80,5-1-56,-1 1-48,9-1-20,2-2 24,2 1-164,1 1 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2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 16 0 0,'0'0'5812'0'0,"-10"-3"-2675"0"0,12 3-3580 0 0,2 1 21 0 0,2 2-3254 0 0,2 1 1656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2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21 164 0 0,'0'0'3150'0'0,"-9"-7"675"0"0,-2-5-4467 0 0,11 11 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33 256 0 0,'-2'-12'608'0'0,"0"1"-228"0"0,0 2-328 0 0,-4 16-648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4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1 232 0 0,'0'0'659'0'0,"-12"5"-571"0"0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4:4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71 184 0 0,'0'0'1967'0'0,"-9"-8"-572"0"0,-6-26-129 0 0,14 33-1194 0 0,-12-21-451 0 0,8 16-1795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7:2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1 284 0 0,'0'0'3692'0'0,"-8"4"-2998"0"0,10-4-903 0 0,2-2 203 0 0,0 1-3151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7:2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1 660 0 0,'0'0'1258'0'0,"6"17"640"0"0,-4-16-1787 0 0,2 6-2038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7:3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1 904 0 0,'0'0'9308'0'0,"3"7"-9264"0"0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7:3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1 904 0 0,'0'0'4242'0'0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7:3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1 580 0 0,'0'0'4659'0'0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2:2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0 156,'0'0'1512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7:3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1184 0 0,'0'0'6221'0'0,"9"7"-6173"0"0,-24 22 153 0 0,14-27 251 0 0,-1-2-660 0 0,2 1 24 0 0,-1-1 0 0 0,1 0-1 0 0,-1 0 1 0 0,1 1 0 0 0,-1-1 0 0 0,0 0 0 0 0,1 0 0 0 0,-1 0-1 0 0,1 0 1 0 0,-1 1 0 0 0,0-1 0 0 0,1 0 0 0 0,-1 0-1 0 0,1 0 1 0 0,-1 0 0 0 0,0-1 0 0 0,1 1 0 0 0,-1 0 0 0 0,1 0-1 0 0,-1 0 1 0 0,1 0 0 0 0,-1-1 0 0 0,0 1 0 0 0,1 0-1 0 0,-1 0 1 0 0,1-1 0 0 0,-1 1 0 0 0,1 0 0 0 0,0-1 0 0 0,-1 1-1 0 0,0-1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8:4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1272 0 0,'0'0'1400'0'0,"-16"4"236"0"0,4-1-291 0 0,-2 1-853 0 0,30-8-2873 0 0,8-1 1021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8:3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0 184 640 0 0,'0'0'4425'0'0,"0"-1"-4139"0"0,0 0 0 0 0,0 0 0 0 0,0 0 0 0 0,0-1 0 0 0,1 1 0 0 0,-1 0 0 0 0,0 0 0 0 0,0 0 0 0 0,1 0 0 0 0,-1 0 0 0 0,1 1 0 0 0,-1-1-1 0 0,1 0 1 0 0,-1 0 0 0 0,1 0 0 0 0,-1 1-232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9:3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163 164 652 0 0,'-3'-1'394'0'0,"-13"-2"56"0"0,0 1 0 0 0,0 1 0 0 0,-1 1 0 0 0,1 0 0 0 0,-18 2 0 0 0,31-1-348 0 0,0 0 24 0 0,-27 5 368 0 0,30-5-445 0 0,-1-1-1 0 0,0 0 0 0 0,1 1 0 0 0,-1-1 0 0 0,0 1 0 0 0,1-1 0 0 0,-1 1 0 0 0,1-1 0 0 0,-1 1 0 0 0,0-1 0 0 0,1 1 1 0 0,-1 0-1 0 0,1-1 0 0 0,-1 2 0 0 0,2-1-3 0 0,0 0 1 0 0,0 0-1 0 0,0 0 0 0 0,0 0 1 0 0,0 0-1 0 0,1 0 0 0 0,-1 0 1 0 0,0 0-1 0 0,1-1 0 0 0,-1 1 1 0 0,0 0-1 0 0,1-1 1 0 0,-1 1-1 0 0,1-1 0 0 0,-1 0 1 0 0,0 1-1 0 0,1-1 0 0 0,-1 0 1 0 0,1 0-1 0 0,-1 0 0 0 0,1 0 1 0 0,2-1-1 0 0,40-3 501 0 0,-34 2-577 0 0,132-25 810 0 0,-32 5-607 0 0,132-23-119 0 0,-27 4-26 0 0,-46 9 115 0 0,-167 32-142 0 0,1-1 33 0 0,54-11 82 0 0,-54 12-51 0 0,-17-2-5815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2:2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17 288 0 0,'0'0'3500'0'0,"0"-1"-3522"0"0,0 1 0 0 0,0-1 1 0 0,1 1-1 0 0,-1-1 0 0 0,0 1 1 0 0,0-1-1 0 0,0 1 0 0 0,1-1 1 0 0,-1 1-1 0 0,0 0 0 0 0,0-1 1 0 0,1 1-1 0 0,-1-1 0 0 0,1 1 1 0 0,-1-1-1 0 0,0 1 0 0 0,1 0 1 0 0,-1-1-1 0 0,2 1 0 0 0,49-6-2244 0 0,-34 5 1878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2:2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0 860 0 0,'-40'4'1260'0'0,"1"0"-544"0"0,1 3-436 0 0,3 2-204 0 0,1-2 28 0 0,6 1-56 0 0,3-1-20 0 0,3 0-24 0 0,4-1-120 0 0,2-3-136 0 0,4 1-700 0 0,0 1 308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2:3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35 2364 0 0,'0'0'4285'0'0,"-2"-11"-2137"0"0,-15 6-1504 0 0,5-1-688 0 0,0 1-368 0 0,4-2-2484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2:3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1 496 0 0,'0'0'2675'0'0,"-3"0"-2384"0"0,2 0-715 0 0,1 0 522 0 0,-1 0 0 0 0,1 0 1 0 0,-1 0-1 0 0,1 0 0 0 0,0 0 0 0 0,-1 0 1 0 0,1 0-1 0 0,0 0 0 0 0,-1 0 0 0 0,1 0 1 0 0,-1 0-1 0 0,1 0 0 0 0,0 1 1 0 0,-1-1-1 0 0,1 0 0 0 0,0 0 0 0 0,-1 0 1 0 0,1 0-1 0 0,0 1 0 0 0,-1-1 1 0 0,1 0-1 0 0,0 0 0 0 0,0 0 0 0 0,-1 1 1 0 0,1-1-1 0 0,0 0 0 0 0,0 1 0 0 0,-1-1 1 0 0,1 0-1 0 0,0 1 0 0 0,0-1 1 0 0,0 0-1 0 0,-1 1 0 0 0,1-1 0 0 0,0 0 1 0 0,0 1-1 0 0,0-1 0 0 0,0 0 0 0 0,0 1 1 0 0,0-1-1 0 0,0 1 0 0 0,0-1 1 0 0,0 0-1 0 0,0 1 0 0 0,0-1 0 0 0,0 1 1 0 0,0 1-90 0 0,40 21-1250 0 0,-37-21 895 0 0,12 8-350 0 0,-15-10 592 0 0,0 1 1 0 0,0-1-1 0 0,1 0 1 0 0,-1 0-1 0 0,0 1 0 0 0,1-1 1 0 0,-1 0-1 0 0,0 1 0 0 0,0-1 1 0 0,0 0-1 0 0,1 1 0 0 0,-1-1 1 0 0,0 0-1 0 0,0 1 1 0 0,0-1-1 0 0,0 0 0 0 0,0 1 1 0 0,0-1-1 0 0,1 1 0 0 0,-1-1 1 0 0,0 0-1 0 0,0 1 1 0 0,0-1-1 0 0,0 1 0 0 0,0-1 1 0 0,-1 0-1 0 0,1 1 0 0 0,0-1 1 0 0,0 0-1 0 0,0 1 1 0 0,0-1-1 0 0,0 1 0 0 0,0-1 1 0 0,-1 0-1 0 0,1 1 0 0 0,0-1 1 0 0,0 0-1 0 0,-1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2:3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2120 0 0,'0'0'-312'0'0,"17"2"4870"0"0,-17-2-4455 0 0,1 0 0 0 0,-1 1 0 0 0,1-1-1 0 0,-1 0 1 0 0,1 0 0 0 0,-1 0-1 0 0,1 0 1 0 0,-1 0 0 0 0,0 0-1 0 0,1 0 1 0 0,-1 0 0 0 0,1 0 0 0 0,-1 0-1 0 0,1-1 1 0 0,-1 1 0 0 0,1 0-1 0 0,-1 0 1 0 0,1 0 0 0 0,-1 0-1 0 0,0-1 1 0 0,1 1 0 0 0,-1 0 0 0 0,1 0-1 0 0,-1-1 1 0 0,0 1 0 0 0,1 0-1 0 0,-1-1 1 0 0,0 1 0 0 0,1-1 0 0 0,2 1-1057 0 0,1 1 568 0 0,9 1-2688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9:42:5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0 200 0 0,'0'0'1534'0'0,"1"3"-1744"0"0,9 52 89 0 0,5 76-1 0 0,-14-114 37 0 0,69 516 361 0 0,-61-477-69 0 0,28 142 3361 0 0,-30-150-2940 0 0,-7-46-660 0 0,0 1-68 0 0,0 3-2886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925DA-6D4C-4DC2-9BDD-F024F1BE43A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D4E69-E2C6-4D1C-B676-F199EBA7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9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B13-7E82-4565-A789-84DF53C733A2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5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047-4910-4D95-A7B2-DE7D52C28D7E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5D77-5A1E-4061-BD5E-E6B7DA8E7FBD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3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25C9-06EB-4E6A-9F60-B4D08D3849A8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6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EA61-45F3-4612-9DE8-20B4A65BAA78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4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325F-4AD7-4039-BDFF-1B0CFD9A1D45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304-2D46-4408-9F98-67764448D2DB}" type="datetime1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7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1F-90AA-4822-A8DE-99F4EB7E43BB}" type="datetime1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2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5D6-A438-4E8D-B6C2-2CA43FF9BABE}" type="datetime1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Python Programming by Manisha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4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EBC3D-A2B3-4C73-9593-798EB5680AB1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Python Programming by Manisha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0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5F9E-19AD-4E32-A9FD-63F5C77CB4C9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4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406365-03E3-4592-AC97-A68AF4F11A87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Python Programming by Manisha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A79D6F-9470-4F9F-BB45-A90FEEAC7E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1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7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26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ustomXml" Target="../ink/ink16.xml"/><Relationship Id="rId24" Type="http://schemas.openxmlformats.org/officeDocument/2006/relationships/image" Target="../media/image32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customXml" Target="../ink/ink20.xml"/><Relationship Id="rId4" Type="http://schemas.openxmlformats.org/officeDocument/2006/relationships/image" Target="../media/image23.png"/><Relationship Id="rId9" Type="http://schemas.openxmlformats.org/officeDocument/2006/relationships/customXml" Target="../ink/ink15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11" Type="http://schemas.openxmlformats.org/officeDocument/2006/relationships/customXml" Target="../ink/ink30.xml"/><Relationship Id="rId5" Type="http://schemas.openxmlformats.org/officeDocument/2006/relationships/image" Target="../media/image38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3.xml"/><Relationship Id="rId5" Type="http://schemas.openxmlformats.org/officeDocument/2006/relationships/image" Target="../media/image42.png"/><Relationship Id="rId4" Type="http://schemas.openxmlformats.org/officeDocument/2006/relationships/customXml" Target="../ink/ink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5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028-51B1-2C51-2B85-A971CA6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itchFamily="2" charset="0"/>
              </a:rPr>
              <a:t>Introduction to programming using Python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6" name="Picture 8" descr="I redesign the Python logo for fun - DEV Community">
            <a:extLst>
              <a:ext uri="{FF2B5EF4-FFF2-40B4-BE49-F238E27FC236}">
                <a16:creationId xmlns:a16="http://schemas.microsoft.com/office/drawing/2014/main" id="{88BE5388-E98D-12CB-CB9F-AF96FE613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6" t="27088" r="24211" b="31368"/>
          <a:stretch/>
        </p:blipFill>
        <p:spPr bwMode="auto">
          <a:xfrm>
            <a:off x="4552749" y="4459865"/>
            <a:ext cx="2926080" cy="143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C3BC-1347-2147-2C97-A70C66A2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2802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01" y="450233"/>
            <a:ext cx="9981398" cy="1397818"/>
          </a:xfrm>
        </p:spPr>
        <p:txBody>
          <a:bodyPr>
            <a:normAutofit/>
          </a:bodyPr>
          <a:lstStyle/>
          <a:p>
            <a:r>
              <a:rPr lang="en-US" b="1" dirty="0"/>
              <a:t>Script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7581" y="1965357"/>
            <a:ext cx="5887445" cy="41019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C89233-6214-869A-E5CA-6C5E91FABB9C}"/>
                  </a:ext>
                </a:extLst>
              </p14:cNvPr>
              <p14:cNvContentPartPr/>
              <p14:nvPr/>
            </p14:nvContentPartPr>
            <p14:xfrm>
              <a:off x="4638221" y="3374242"/>
              <a:ext cx="54360" cy="37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C89233-6214-869A-E5CA-6C5E91FAB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9221" y="3365242"/>
                <a:ext cx="720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0BB5DF-473B-BDB0-4AA9-B1FE11F46030}"/>
                  </a:ext>
                </a:extLst>
              </p14:cNvPr>
              <p14:cNvContentPartPr/>
              <p14:nvPr/>
            </p14:nvContentPartPr>
            <p14:xfrm>
              <a:off x="5419421" y="3361282"/>
              <a:ext cx="7560" cy="34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0BB5DF-473B-BDB0-4AA9-B1FE11F460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0781" y="3352282"/>
                <a:ext cx="25200" cy="359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845C3-0B80-810E-48E8-5BBBFA9F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IPython console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7086600" cy="35270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C39DC9-0950-A7E2-0A3F-68E421D17E0E}"/>
                  </a:ext>
                </a:extLst>
              </p14:cNvPr>
              <p14:cNvContentPartPr/>
              <p14:nvPr/>
            </p14:nvContentPartPr>
            <p14:xfrm>
              <a:off x="3314861" y="4836922"/>
              <a:ext cx="15480" cy="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C39DC9-0950-A7E2-0A3F-68E421D17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5861" y="4828282"/>
                <a:ext cx="3312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7687563-E88F-29B1-4E9F-DAE6C68E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Jupyter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5080" y="1860678"/>
            <a:ext cx="7162800" cy="4311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0E3E9-D18E-4AE9-6C98-DA678D927485}"/>
                  </a:ext>
                </a:extLst>
              </p14:cNvPr>
              <p14:cNvContentPartPr/>
              <p14:nvPr/>
            </p14:nvContentPartPr>
            <p14:xfrm>
              <a:off x="4191461" y="3102442"/>
              <a:ext cx="12600" cy="1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0E3E9-D18E-4AE9-6C98-DA678D9274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2821" y="3093802"/>
                <a:ext cx="3024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08F07A3-5D6D-07D5-455A-B28A67A13FB8}"/>
              </a:ext>
            </a:extLst>
          </p:cNvPr>
          <p:cNvGrpSpPr/>
          <p:nvPr/>
        </p:nvGrpSpPr>
        <p:grpSpPr>
          <a:xfrm>
            <a:off x="3432581" y="3121522"/>
            <a:ext cx="33120" cy="26640"/>
            <a:chOff x="3432581" y="3121522"/>
            <a:chExt cx="3312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E5FAEC-6BE6-A3D3-F9E3-2D8F1E552ADD}"/>
                    </a:ext>
                  </a:extLst>
                </p14:cNvPr>
                <p14:cNvContentPartPr/>
                <p14:nvPr/>
              </p14:nvContentPartPr>
              <p14:xfrm>
                <a:off x="3432581" y="314780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E5FAEC-6BE6-A3D3-F9E3-2D8F1E552A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3941" y="3138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B25FB2-7513-6A61-FECD-0DE181070941}"/>
                    </a:ext>
                  </a:extLst>
                </p14:cNvPr>
                <p14:cNvContentPartPr/>
                <p14:nvPr/>
              </p14:nvContentPartPr>
              <p14:xfrm>
                <a:off x="3454181" y="3121522"/>
                <a:ext cx="1152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B25FB2-7513-6A61-FECD-0DE1810709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5541" y="3112522"/>
                  <a:ext cx="2916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443C1A-AEAB-8A5C-69A0-06D01B29E4C0}"/>
                  </a:ext>
                </a:extLst>
              </p14:cNvPr>
              <p14:cNvContentPartPr/>
              <p14:nvPr/>
            </p14:nvContentPartPr>
            <p14:xfrm>
              <a:off x="4463621" y="3063922"/>
              <a:ext cx="16200" cy="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443C1A-AEAB-8A5C-69A0-06D01B29E4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4621" y="3054922"/>
                <a:ext cx="33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2441A6-89A9-C842-80ED-225D77B17C1D}"/>
                  </a:ext>
                </a:extLst>
              </p14:cNvPr>
              <p14:cNvContentPartPr/>
              <p14:nvPr/>
            </p14:nvContentPartPr>
            <p14:xfrm>
              <a:off x="3733901" y="3317362"/>
              <a:ext cx="416520" cy="144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2441A6-89A9-C842-80ED-225D77B17C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4901" y="3308362"/>
                <a:ext cx="4341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BCF2CA-F236-675E-5BFF-2EF2DA806D5D}"/>
                  </a:ext>
                </a:extLst>
              </p14:cNvPr>
              <p14:cNvContentPartPr/>
              <p14:nvPr/>
            </p14:nvContentPartPr>
            <p14:xfrm>
              <a:off x="4036661" y="4778242"/>
              <a:ext cx="1800" cy="30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BCF2CA-F236-675E-5BFF-2EF2DA806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27661" y="4769242"/>
                <a:ext cx="19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3CE680-8125-A863-F87E-9388119C68D8}"/>
                  </a:ext>
                </a:extLst>
              </p14:cNvPr>
              <p14:cNvContentPartPr/>
              <p14:nvPr/>
            </p14:nvContentPartPr>
            <p14:xfrm>
              <a:off x="3878981" y="5145442"/>
              <a:ext cx="21240" cy="19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3CE680-8125-A863-F87E-9388119C68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69981" y="5136442"/>
                <a:ext cx="38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3DF5B-568A-08B3-148A-48F4C6CAB24A}"/>
                  </a:ext>
                </a:extLst>
              </p14:cNvPr>
              <p14:cNvContentPartPr/>
              <p14:nvPr/>
            </p14:nvContentPartPr>
            <p14:xfrm>
              <a:off x="4842701" y="2529682"/>
              <a:ext cx="27360" cy="11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3DF5B-568A-08B3-148A-48F4C6CAB2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33701" y="2520682"/>
                <a:ext cx="45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E41305-38CB-8AA8-C173-5B0117AD8F7A}"/>
                  </a:ext>
                </a:extLst>
              </p14:cNvPr>
              <p14:cNvContentPartPr/>
              <p14:nvPr/>
            </p14:nvContentPartPr>
            <p14:xfrm>
              <a:off x="5144741" y="2508082"/>
              <a:ext cx="7560" cy="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E41305-38CB-8AA8-C173-5B0117AD8F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35741" y="2499442"/>
                <a:ext cx="252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740514-4941-8583-72AA-BAD503AE4651}"/>
                  </a:ext>
                </a:extLst>
              </p14:cNvPr>
              <p14:cNvContentPartPr/>
              <p14:nvPr/>
            </p14:nvContentPartPr>
            <p14:xfrm>
              <a:off x="4130261" y="3882202"/>
              <a:ext cx="7560" cy="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740514-4941-8583-72AA-BAD503AE46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21621" y="3873562"/>
                <a:ext cx="25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744DA1-8368-7C65-D7A4-DF55D23087C8}"/>
                  </a:ext>
                </a:extLst>
              </p14:cNvPr>
              <p14:cNvContentPartPr/>
              <p14:nvPr/>
            </p14:nvContentPartPr>
            <p14:xfrm>
              <a:off x="4042421" y="2852962"/>
              <a:ext cx="4680" cy="12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744DA1-8368-7C65-D7A4-DF55D23087C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33421" y="2844322"/>
                <a:ext cx="2232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F6357EE-5637-57A6-6BDB-10EDEF78E448}"/>
              </a:ext>
            </a:extLst>
          </p:cNvPr>
          <p:cNvGrpSpPr/>
          <p:nvPr/>
        </p:nvGrpSpPr>
        <p:grpSpPr>
          <a:xfrm>
            <a:off x="4626701" y="2325922"/>
            <a:ext cx="20520" cy="37080"/>
            <a:chOff x="4626701" y="2325922"/>
            <a:chExt cx="2052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604195-E876-7FE6-A23F-B872116B7036}"/>
                    </a:ext>
                  </a:extLst>
                </p14:cNvPr>
                <p14:cNvContentPartPr/>
                <p14:nvPr/>
              </p14:nvContentPartPr>
              <p14:xfrm>
                <a:off x="4626701" y="2325922"/>
                <a:ext cx="4680" cy="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604195-E876-7FE6-A23F-B872116B70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17701" y="2317282"/>
                  <a:ext cx="22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CA3C70-BAAE-A66D-1BE3-97C6FA7E7849}"/>
                    </a:ext>
                  </a:extLst>
                </p14:cNvPr>
                <p14:cNvContentPartPr/>
                <p14:nvPr/>
              </p14:nvContentPartPr>
              <p14:xfrm>
                <a:off x="4631741" y="2337082"/>
                <a:ext cx="15480" cy="2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CA3C70-BAAE-A66D-1BE3-97C6FA7E78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22741" y="2328082"/>
                  <a:ext cx="33120" cy="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EBA119DE-7070-3BEB-F1E5-89311FF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01" y="611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Orange: Data Mining Tool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 l="55566" t="27017" r="25780" b="34397"/>
          <a:stretch>
            <a:fillRect/>
          </a:stretch>
        </p:blipFill>
        <p:spPr bwMode="auto">
          <a:xfrm>
            <a:off x="2079843" y="1992429"/>
            <a:ext cx="3673659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579" y="1866900"/>
            <a:ext cx="2667000" cy="419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B0F06-2559-3B30-8B99-4532993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Go to help </a:t>
            </a:r>
            <a:r>
              <a:rPr lang="en-US" sz="3200" b="1" dirty="0">
                <a:sym typeface="Wingdings" pitchFamily="2" charset="2"/>
              </a:rPr>
              <a:t> Example</a:t>
            </a:r>
            <a:endParaRPr lang="en-US" sz="32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1" y="2173897"/>
            <a:ext cx="5565735" cy="3684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8BC5-091E-08F8-D9C8-FDFDAE20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0185-F4DE-6A0E-9201-B839E92F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Identifiers or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15BDD-D567-C23A-FB5D-F46D21AAEDD7}"/>
              </a:ext>
            </a:extLst>
          </p:cNvPr>
          <p:cNvSpPr txBox="1"/>
          <p:nvPr/>
        </p:nvSpPr>
        <p:spPr>
          <a:xfrm>
            <a:off x="712270" y="1737360"/>
            <a:ext cx="105974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name in a Python program is called an identifier.</a:t>
            </a:r>
          </a:p>
          <a:p>
            <a:r>
              <a:rPr lang="en-US" dirty="0"/>
              <a:t>It can be a class name or function name or module name or variable name.</a:t>
            </a:r>
          </a:p>
          <a:p>
            <a:r>
              <a:rPr lang="en-US" dirty="0"/>
              <a:t>a = 10</a:t>
            </a:r>
          </a:p>
          <a:p>
            <a:endParaRPr lang="en-US" dirty="0"/>
          </a:p>
          <a:p>
            <a:r>
              <a:rPr lang="en-US" dirty="0"/>
              <a:t>Rules to define identifiers in Python:</a:t>
            </a:r>
          </a:p>
          <a:p>
            <a:endParaRPr lang="en-US" dirty="0"/>
          </a:p>
          <a:p>
            <a:r>
              <a:rPr lang="en-US" dirty="0"/>
              <a:t>1. The only allowed characters in Python 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alphabet symbols(either lower case or upper case)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digits(0 to 9)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underscore symbol(_)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By mistake, if we are using any other symbol like $ then we will get a syntax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= 10 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Ca$h</a:t>
            </a:r>
            <a:r>
              <a:rPr lang="en-US" dirty="0"/>
              <a:t> =20 X</a:t>
            </a:r>
          </a:p>
          <a:p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739A9B-69B9-C7B4-D3B9-B82491D7B0B6}"/>
                  </a:ext>
                </a:extLst>
              </p14:cNvPr>
              <p14:cNvContentPartPr/>
              <p14:nvPr/>
            </p14:nvContentPartPr>
            <p14:xfrm>
              <a:off x="329021" y="3977242"/>
              <a:ext cx="39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739A9B-69B9-C7B4-D3B9-B82491D7B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21" y="3968602"/>
                <a:ext cx="216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72A41E-F5AE-9CDC-9401-0C2FA35C95AE}"/>
                  </a:ext>
                </a:extLst>
              </p14:cNvPr>
              <p14:cNvContentPartPr/>
              <p14:nvPr/>
            </p14:nvContentPartPr>
            <p14:xfrm>
              <a:off x="1977461" y="3673402"/>
              <a:ext cx="4680" cy="9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72A41E-F5AE-9CDC-9401-0C2FA35C95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8821" y="3664762"/>
                <a:ext cx="223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1EC31A-79EF-3308-899B-25237C639007}"/>
                  </a:ext>
                </a:extLst>
              </p14:cNvPr>
              <p14:cNvContentPartPr/>
              <p14:nvPr/>
            </p14:nvContentPartPr>
            <p14:xfrm>
              <a:off x="3176621" y="3635962"/>
              <a:ext cx="144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1EC31A-79EF-3308-899B-25237C639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7621" y="3627322"/>
                <a:ext cx="1908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A0EDF57-069C-8F3B-166F-BE8F8CB51215}"/>
              </a:ext>
            </a:extLst>
          </p:cNvPr>
          <p:cNvGrpSpPr/>
          <p:nvPr/>
        </p:nvGrpSpPr>
        <p:grpSpPr>
          <a:xfrm>
            <a:off x="3716261" y="3572602"/>
            <a:ext cx="371520" cy="18000"/>
            <a:chOff x="3716261" y="3572602"/>
            <a:chExt cx="37152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53EC2E-BE84-5D42-C7B6-9A8FFECB3BA4}"/>
                    </a:ext>
                  </a:extLst>
                </p14:cNvPr>
                <p14:cNvContentPartPr/>
                <p14:nvPr/>
              </p14:nvContentPartPr>
              <p14:xfrm>
                <a:off x="3716261" y="357260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53EC2E-BE84-5D42-C7B6-9A8FFECB3B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07621" y="35639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681D2C-1A6E-2D02-AC3F-2BFE1677554F}"/>
                    </a:ext>
                  </a:extLst>
                </p14:cNvPr>
                <p14:cNvContentPartPr/>
                <p14:nvPr/>
              </p14:nvContentPartPr>
              <p14:xfrm>
                <a:off x="4087421" y="3590242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681D2C-1A6E-2D02-AC3F-2BFE167755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78781" y="35816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27037B-B6DD-40F2-2DD6-DEC6E057C755}"/>
                  </a:ext>
                </a:extLst>
              </p14:cNvPr>
              <p14:cNvContentPartPr/>
              <p14:nvPr/>
            </p14:nvContentPartPr>
            <p14:xfrm>
              <a:off x="4769261" y="3511042"/>
              <a:ext cx="13320" cy="15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27037B-B6DD-40F2-2DD6-DEC6E057C7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0261" y="3502402"/>
                <a:ext cx="30960" cy="32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2E5D2B4-3B3E-B230-68A4-5BF9170E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7956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5146-32AE-8316-C728-58D869ED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B0D6F-0132-763A-CE16-937C4ED5B04A}"/>
              </a:ext>
            </a:extLst>
          </p:cNvPr>
          <p:cNvSpPr txBox="1"/>
          <p:nvPr/>
        </p:nvSpPr>
        <p:spPr>
          <a:xfrm>
            <a:off x="1299411" y="1861746"/>
            <a:ext cx="98562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Identifier should not start with a digit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123total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Total123 √</a:t>
            </a:r>
          </a:p>
          <a:p>
            <a:endParaRPr lang="en-US" dirty="0"/>
          </a:p>
          <a:p>
            <a:r>
              <a:rPr lang="en-US" dirty="0"/>
              <a:t> 3. Identifiers are case-sensitive. Of course, Python language is a case-sensitive language.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TOTAL=999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print(total) #10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print(TOTAL) #999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01E324-0D40-EF7E-D8D2-9AC44C020883}"/>
                  </a:ext>
                </a:extLst>
              </p14:cNvPr>
              <p14:cNvContentPartPr/>
              <p14:nvPr/>
            </p14:nvContentPartPr>
            <p14:xfrm>
              <a:off x="1722221" y="2500162"/>
              <a:ext cx="15480" cy="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01E324-0D40-EF7E-D8D2-9AC44C020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221" y="2491162"/>
                <a:ext cx="331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4D4AC9-ABBD-D2C1-4775-55A55D1A5244}"/>
                  </a:ext>
                </a:extLst>
              </p14:cNvPr>
              <p14:cNvContentPartPr/>
              <p14:nvPr/>
            </p14:nvContentPartPr>
            <p14:xfrm>
              <a:off x="2580101" y="2598082"/>
              <a:ext cx="2160" cy="6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4D4AC9-ABBD-D2C1-4775-55A55D1A5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101" y="2589442"/>
                <a:ext cx="198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9B046E-1911-E173-193F-6D985AC34F7B}"/>
                  </a:ext>
                </a:extLst>
              </p14:cNvPr>
              <p14:cNvContentPartPr/>
              <p14:nvPr/>
            </p14:nvContentPartPr>
            <p14:xfrm>
              <a:off x="3278501" y="3137722"/>
              <a:ext cx="371160" cy="68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9B046E-1911-E173-193F-6D985AC34F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9501" y="3128722"/>
                <a:ext cx="388800" cy="86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141AEA3A-FB9B-954D-111B-03EEC45A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5014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A0A4-2665-641D-58A1-EB40D34B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ea typeface="Cambria" panose="02040503050406030204" pitchFamily="18" charset="0"/>
                <a:cs typeface="Heebo" pitchFamily="2" charset="-79"/>
              </a:rPr>
              <a:t>Keywords</a:t>
            </a:r>
            <a:endParaRPr lang="en-IN" b="1" dirty="0"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4D74-5A26-4381-26E4-6498048C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78" y="1876925"/>
            <a:ext cx="10333522" cy="4338727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Python also has some reserved words. These words hold some special meaning. Sometimes it may be a command, or a parameter etc. We cannot use keywords as variable names.</a:t>
            </a:r>
          </a:p>
          <a:p>
            <a:pPr algn="just"/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Python Keywords are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sz="18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1FC7F3-5ACC-DA75-6C17-0A5B6C89A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29"/>
              </p:ext>
            </p:extLst>
          </p:nvPr>
        </p:nvGraphicFramePr>
        <p:xfrm>
          <a:off x="2233375" y="3129595"/>
          <a:ext cx="8128000" cy="237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747017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48447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6101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28819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775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class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return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8785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if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elif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try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except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9321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raise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finally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for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in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is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96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from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import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global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lambda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5202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nonlocal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pass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while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break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continue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0888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with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yield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del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7087319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E379-A70E-87AD-22A4-597A3A6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76651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317D-1CD4-0ED1-8C1D-56DF754D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FE979-62C9-2B46-4E15-21958DBBC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8306" y="1786044"/>
            <a:ext cx="7129537" cy="44618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A70CB-F4EA-B27D-A77B-610355B7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8556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23E5-E4C7-6F08-42E3-C274E935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25B47-C02D-DC91-CE2D-F22DD6BF71A6}"/>
              </a:ext>
            </a:extLst>
          </p:cNvPr>
          <p:cNvSpPr txBox="1"/>
          <p:nvPr/>
        </p:nvSpPr>
        <p:spPr>
          <a:xfrm>
            <a:off x="1097280" y="2110912"/>
            <a:ext cx="10058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There are eight kinds of types supported by Python:</a:t>
            </a:r>
          </a:p>
          <a:p>
            <a:pPr algn="just"/>
            <a:endParaRPr lang="en-US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bool</a:t>
            </a:r>
            <a:r>
              <a:rPr lang="en-US" dirty="0"/>
              <a:t>: Boolean (true/false) types. Supported precisions: 8 (default) bits.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int</a:t>
            </a:r>
            <a:r>
              <a:rPr lang="en-US" dirty="0"/>
              <a:t>: Signed integer types. Supported precisions: 8, 16, 32 (default), and 64 bits.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/>
              <a:t>uint</a:t>
            </a:r>
            <a:r>
              <a:rPr lang="en-US" dirty="0"/>
              <a:t>: Unsigned integer types. Supported precisions: 8, 16, 32 (default), and 64 bits.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float</a:t>
            </a:r>
            <a:r>
              <a:rPr lang="en-US" dirty="0"/>
              <a:t>: Floating point types. Supported precisions: 16, 32, 64 (default) bits and extended precision floating point.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complex</a:t>
            </a:r>
            <a:r>
              <a:rPr lang="en-US" dirty="0"/>
              <a:t>: Complex number types. Supported precisions: 64 (32+32), 128 (64+64, default) bits, and extended precision complex.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string</a:t>
            </a:r>
            <a:r>
              <a:rPr lang="en-US" dirty="0"/>
              <a:t>: Raw string types. Supported precisions: 8-bit positive multiples.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time</a:t>
            </a:r>
            <a:r>
              <a:rPr lang="en-US" dirty="0"/>
              <a:t>: Data/time types. Supported precisions: 32 and 64 (default) bits.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D243D-8B18-F9BF-56FF-315DAB0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79709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E1E0-2538-5C75-1349-FD0BDD23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History of Python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82B980-AF0C-F019-0D7B-6AC272CF5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844404"/>
              </p:ext>
            </p:extLst>
          </p:nvPr>
        </p:nvGraphicFramePr>
        <p:xfrm>
          <a:off x="826217" y="1737360"/>
          <a:ext cx="111207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D3F0A1-D495-47D1-DC75-575B5C8F6FBB}"/>
              </a:ext>
            </a:extLst>
          </p:cNvPr>
          <p:cNvSpPr txBox="1"/>
          <p:nvPr/>
        </p:nvSpPr>
        <p:spPr>
          <a:xfrm>
            <a:off x="1821816" y="5904032"/>
            <a:ext cx="82116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Fact: Python is named after the comedy television show Monty Python's Flying Circus.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986BB-6A39-44E8-0911-0037C61B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081453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2095-68FF-B12E-0029-A70F2C16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3F737-592E-C577-8946-BE081D29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939" y="2006867"/>
            <a:ext cx="5317653" cy="411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FBF3447-2599-2BF4-4948-BBA66D458DF1}"/>
              </a:ext>
            </a:extLst>
          </p:cNvPr>
          <p:cNvSpPr/>
          <p:nvPr/>
        </p:nvSpPr>
        <p:spPr>
          <a:xfrm>
            <a:off x="7642458" y="2149112"/>
            <a:ext cx="4061861" cy="202130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853B1-2FE1-8EDC-3507-59E071CF8C1E}"/>
              </a:ext>
            </a:extLst>
          </p:cNvPr>
          <p:cNvSpPr txBox="1"/>
          <p:nvPr/>
        </p:nvSpPr>
        <p:spPr>
          <a:xfrm>
            <a:off x="8419698" y="2559599"/>
            <a:ext cx="3650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bool -&gt; True, False / 1,0 </a:t>
            </a:r>
          </a:p>
          <a:p>
            <a:r>
              <a:rPr lang="en-US" dirty="0">
                <a:solidFill>
                  <a:schemeClr val="bg1"/>
                </a:solidFill>
              </a:rPr>
              <a:t>int -&gt; 3,5,-1,-9 </a:t>
            </a:r>
          </a:p>
          <a:p>
            <a:r>
              <a:rPr lang="en-US" dirty="0">
                <a:solidFill>
                  <a:schemeClr val="bg1"/>
                </a:solidFill>
              </a:rPr>
              <a:t>float -&gt; 3.45 </a:t>
            </a:r>
          </a:p>
          <a:p>
            <a:r>
              <a:rPr lang="en-US" dirty="0">
                <a:solidFill>
                  <a:schemeClr val="bg1"/>
                </a:solidFill>
              </a:rPr>
              <a:t>str -&gt; 'data scientist'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A4B7B-44F3-D811-3C34-411266D1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41996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2E2D-8719-0369-BB80-B2DFB7B9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 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1238C-4F59-C9E0-9122-B7EF556D3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4881" y="1882079"/>
            <a:ext cx="5378726" cy="236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D746E-B3CB-9CC9-A9D7-8D24652FC77E}"/>
              </a:ext>
            </a:extLst>
          </p:cNvPr>
          <p:cNvSpPr txBox="1"/>
          <p:nvPr/>
        </p:nvSpPr>
        <p:spPr>
          <a:xfrm>
            <a:off x="1097280" y="4474310"/>
            <a:ext cx="103279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The conversion of one data type into the other data type is known as type casting in Python or type conversion in Python.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C2AA2-F174-A3AF-C3E2-46EFE943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367962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A087D-21A9-6B63-A6B9-556C1D06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09" y="1905802"/>
            <a:ext cx="4495647" cy="4038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54213-5ED7-3295-B70C-56A60DC8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88667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0D0CF-D690-2ACE-F46E-D57B6136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15" y="1870610"/>
            <a:ext cx="4678887" cy="4395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94E7E-5AEA-41FF-3492-D65C86FC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1708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F0FD2-717C-974F-1D3B-89BD976FCB23}"/>
              </a:ext>
            </a:extLst>
          </p:cNvPr>
          <p:cNvSpPr txBox="1"/>
          <p:nvPr/>
        </p:nvSpPr>
        <p:spPr>
          <a:xfrm>
            <a:off x="1036320" y="17373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1.int():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35D33-00DD-3415-64BD-3C0D0849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1" y="2106692"/>
            <a:ext cx="5921813" cy="3770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F8D46-F458-70E8-94B7-689ED5C7F883}"/>
              </a:ext>
            </a:extLst>
          </p:cNvPr>
          <p:cNvSpPr txBox="1"/>
          <p:nvPr/>
        </p:nvSpPr>
        <p:spPr>
          <a:xfrm>
            <a:off x="7309715" y="3043913"/>
            <a:ext cx="4789241" cy="175432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Note: </a:t>
            </a:r>
          </a:p>
          <a:p>
            <a:pPr marL="342900" indent="-342900">
              <a:buAutoNum type="arabicPeriod"/>
            </a:pPr>
            <a:r>
              <a:rPr lang="en-US" dirty="0"/>
              <a:t>We can convert from any type to int except complex type. </a:t>
            </a:r>
          </a:p>
          <a:p>
            <a:pPr marL="342900" indent="-342900">
              <a:buAutoNum type="arabicPeriod"/>
            </a:pPr>
            <a:r>
              <a:rPr lang="en-US" dirty="0"/>
              <a:t>If we want to convert the str type to int type, compulsory str should contain only integral value and should be specified in base-10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FAC31-CD37-8F49-48B4-7CC6E771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50831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F0FD2-717C-974F-1D3B-89BD976FCB23}"/>
              </a:ext>
            </a:extLst>
          </p:cNvPr>
          <p:cNvSpPr txBox="1"/>
          <p:nvPr/>
        </p:nvSpPr>
        <p:spPr>
          <a:xfrm>
            <a:off x="1036320" y="17373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float():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F8D46-F458-70E8-94B7-689ED5C7F883}"/>
              </a:ext>
            </a:extLst>
          </p:cNvPr>
          <p:cNvSpPr txBox="1"/>
          <p:nvPr/>
        </p:nvSpPr>
        <p:spPr>
          <a:xfrm>
            <a:off x="7309715" y="3043913"/>
            <a:ext cx="4789241" cy="20313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Note: </a:t>
            </a:r>
          </a:p>
          <a:p>
            <a:pPr marL="342900" indent="-342900">
              <a:buAutoNum type="arabicPeriod"/>
            </a:pPr>
            <a:r>
              <a:rPr lang="en-US" dirty="0"/>
              <a:t>We can convert any type value to float type except complex type.</a:t>
            </a:r>
          </a:p>
          <a:p>
            <a:pPr marL="342900" indent="-342900">
              <a:buAutoNum type="arabicPeriod"/>
            </a:pPr>
            <a:r>
              <a:rPr lang="en-US" dirty="0"/>
              <a:t>Whenever we are trying to convert str type to float type compulsory str should be either integral or floating point literal and should be specified only in base-10.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A469C-8CAD-8150-CFEB-F3EB0D25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02" y="2245362"/>
            <a:ext cx="5639818" cy="3837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47B88-3923-4518-22F6-3D17DF4F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63533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F0FD2-717C-974F-1D3B-89BD976FCB23}"/>
              </a:ext>
            </a:extLst>
          </p:cNvPr>
          <p:cNvSpPr txBox="1"/>
          <p:nvPr/>
        </p:nvSpPr>
        <p:spPr>
          <a:xfrm>
            <a:off x="1036320" y="17373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bool():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6B0B-90BB-1040-6D0E-7EB73E0F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3" y="2285333"/>
            <a:ext cx="4562337" cy="3548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E68D7-E851-03BD-4711-39EDE9B1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26" y="1838426"/>
            <a:ext cx="5348216" cy="431211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76263-B573-41D2-82B7-BB22BC27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83727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1595-D9B7-2C1C-0F48-F71FAFAA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Slicing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5EE96-D105-2A2B-F600-265D5D7D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2025578"/>
            <a:ext cx="6248721" cy="2806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7F83F-8F44-8F59-6A75-B8D360F10D32}"/>
              </a:ext>
            </a:extLst>
          </p:cNvPr>
          <p:cNvSpPr txBox="1"/>
          <p:nvPr/>
        </p:nvSpPr>
        <p:spPr>
          <a:xfrm>
            <a:off x="2406316" y="4939174"/>
            <a:ext cx="7998594" cy="1200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Python slice() Function </a:t>
            </a:r>
          </a:p>
          <a:p>
            <a:pPr algn="ctr"/>
            <a:r>
              <a:rPr lang="en-US" dirty="0"/>
              <a:t>A slice object is used to specify how to slice a sequence. You can specify where to start the slicing, and where to end. You can also specify the step, which allows you to e.g. slice only every other item.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61BD-4A4C-E533-9866-859D0554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372546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A28B-A19A-7572-9CAE-EA7B87AF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8BED7-6AE6-1A51-946D-B2B96602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95" y="1828800"/>
            <a:ext cx="6056875" cy="4413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E2C86-67C3-007A-7EC4-6F085BC7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34983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2CEB7-C8E1-996D-4CF7-044EE434A315}"/>
              </a:ext>
            </a:extLst>
          </p:cNvPr>
          <p:cNvSpPr txBox="1"/>
          <p:nvPr/>
        </p:nvSpPr>
        <p:spPr>
          <a:xfrm>
            <a:off x="8553651" y="4878572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777F5-48B9-A3A8-DB4B-8554484C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80" y="1871784"/>
            <a:ext cx="5702593" cy="3797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9F428CB-6B89-E533-668C-545DFCA8179F}"/>
              </a:ext>
            </a:extLst>
          </p:cNvPr>
          <p:cNvSpPr/>
          <p:nvPr/>
        </p:nvSpPr>
        <p:spPr>
          <a:xfrm flipH="1">
            <a:off x="7256427" y="5247904"/>
            <a:ext cx="1598814" cy="42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2C4B3-A17B-6C76-3B00-4F94AB80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45852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576A18-4AF2-3BEB-70A3-4E71F7B06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11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717CA-5A7F-DE3E-443A-F3B0B129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79092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2CEB7-C8E1-996D-4CF7-044EE434A315}"/>
              </a:ext>
            </a:extLst>
          </p:cNvPr>
          <p:cNvSpPr txBox="1"/>
          <p:nvPr/>
        </p:nvSpPr>
        <p:spPr>
          <a:xfrm>
            <a:off x="8553651" y="4878572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4C5A-F1D8-FAC1-F710-A224B95F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2" y="2066134"/>
            <a:ext cx="6952717" cy="3699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E2F44B8-8358-0171-DED9-CC3CD56E549E}"/>
              </a:ext>
            </a:extLst>
          </p:cNvPr>
          <p:cNvSpPr/>
          <p:nvPr/>
        </p:nvSpPr>
        <p:spPr>
          <a:xfrm flipH="1">
            <a:off x="7669042" y="5247904"/>
            <a:ext cx="1598814" cy="42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7DED9-1CDB-7FC0-C4FF-EF43A22F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86857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2CEB7-C8E1-996D-4CF7-044EE434A315}"/>
              </a:ext>
            </a:extLst>
          </p:cNvPr>
          <p:cNvSpPr txBox="1"/>
          <p:nvPr/>
        </p:nvSpPr>
        <p:spPr>
          <a:xfrm>
            <a:off x="9333096" y="4328115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9A328-8B9B-650A-55FE-20D736DC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01" y="2070359"/>
            <a:ext cx="7506134" cy="3196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4622E8E-74BC-765D-581A-68CFE8B99B64}"/>
              </a:ext>
            </a:extLst>
          </p:cNvPr>
          <p:cNvSpPr/>
          <p:nvPr/>
        </p:nvSpPr>
        <p:spPr>
          <a:xfrm flipH="1">
            <a:off x="8129428" y="4819758"/>
            <a:ext cx="1598814" cy="42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CF49E-AB89-4CA8-F37F-59773FC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16252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C640-B8E7-339E-CF25-DC485C2E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Maths Operators: </a:t>
            </a:r>
            <a:r>
              <a:rPr lang="en-IN" dirty="0"/>
              <a:t>Arithmetic Operators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D4D4-909D-A713-963B-28F0BDAD5630}"/>
              </a:ext>
            </a:extLst>
          </p:cNvPr>
          <p:cNvSpPr txBox="1"/>
          <p:nvPr/>
        </p:nvSpPr>
        <p:spPr>
          <a:xfrm>
            <a:off x="1501542" y="1818455"/>
            <a:ext cx="95482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Arithmetic operators are used with numeric values to perform common mathematical operations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046F2-CC65-0337-5D71-39601F0F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82" y="2345884"/>
            <a:ext cx="9419180" cy="3283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702DC-7EC6-9DBE-5B25-4FEB651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0215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C640-B8E7-339E-CF25-DC485C2E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Maths Operators: </a:t>
            </a:r>
            <a:r>
              <a:rPr lang="en-IN" dirty="0"/>
              <a:t>Logical / Comparison 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D4D4-909D-A713-963B-28F0BDAD5630}"/>
              </a:ext>
            </a:extLst>
          </p:cNvPr>
          <p:cNvSpPr txBox="1"/>
          <p:nvPr/>
        </p:nvSpPr>
        <p:spPr>
          <a:xfrm>
            <a:off x="235819" y="1856956"/>
            <a:ext cx="117813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Logical operators are used to combine conditional statements while Comparison operators are used to compare two values.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B5AFA-1CFC-C7BE-D0D1-5F20A1E8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85" y="2345884"/>
            <a:ext cx="10049969" cy="3610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28E3C-61B9-7B6F-E77C-9C4CB61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72503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70C3-130D-B7A8-B6F2-E8276FCB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Equality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021AF-D415-D516-8DF6-66DA588626EC}"/>
              </a:ext>
            </a:extLst>
          </p:cNvPr>
          <p:cNvSpPr txBox="1"/>
          <p:nvPr/>
        </p:nvSpPr>
        <p:spPr>
          <a:xfrm>
            <a:off x="1732547" y="1822200"/>
            <a:ext cx="851835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/>
              <a:t>== , !=</a:t>
            </a:r>
          </a:p>
          <a:p>
            <a:pPr algn="ctr"/>
            <a:r>
              <a:rPr lang="en-US" dirty="0"/>
              <a:t>We can apply these operators for any type even for incompatible types also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34BF52-9F8E-1130-7D49-DCB0F65E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56" y="2793723"/>
            <a:ext cx="3494133" cy="3191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1485-7984-620A-30C4-FA9FFE1B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54000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F78F-D07E-0948-704A-70D61FF2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3BF32-FD3A-AEAF-2ECA-8E956B53064F}"/>
              </a:ext>
            </a:extLst>
          </p:cNvPr>
          <p:cNvSpPr txBox="1"/>
          <p:nvPr/>
        </p:nvSpPr>
        <p:spPr>
          <a:xfrm>
            <a:off x="2663791" y="1823988"/>
            <a:ext cx="60976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/>
              <a:t>and, or ,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CECC3-6ADC-79E3-8C6E-5A4B3D461E2C}"/>
              </a:ext>
            </a:extLst>
          </p:cNvPr>
          <p:cNvSpPr txBox="1"/>
          <p:nvPr/>
        </p:nvSpPr>
        <p:spPr>
          <a:xfrm>
            <a:off x="1828599" y="2545140"/>
            <a:ext cx="85348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boolean</a:t>
            </a:r>
            <a:r>
              <a:rPr lang="en-US" b="1" dirty="0"/>
              <a:t> types behavior: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and ==&gt;If both arguments are True then the only result is True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Or ==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/>
              <a:t>If at least one argument is True then the result is True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 ==&gt;complement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True and False ==&gt;False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True or False ===&gt;True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 False ==&gt;True</a:t>
            </a:r>
          </a:p>
          <a:p>
            <a:endParaRPr lang="en-US" dirty="0"/>
          </a:p>
          <a:p>
            <a:r>
              <a:rPr lang="en-US" b="1" dirty="0"/>
              <a:t>For non-</a:t>
            </a:r>
            <a:r>
              <a:rPr lang="en-US" b="1" dirty="0" err="1"/>
              <a:t>boolean</a:t>
            </a:r>
            <a:r>
              <a:rPr lang="en-US" b="1" dirty="0"/>
              <a:t> types 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means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non-zero means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string is always treated as a False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DCD2D-9B44-BD5B-543C-9F3B97D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303799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F78F-D07E-0948-704A-70D61FF2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8ADBC-083C-305E-5F00-3EA56A95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33" y="1894937"/>
            <a:ext cx="5677192" cy="4248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1A717-0E2F-587A-41DB-DE882C91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26411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A915-4EF4-12DF-067A-97847263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Bitwise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9C593-85E3-B39C-BC05-B5B58BF96D22}"/>
              </a:ext>
            </a:extLst>
          </p:cNvPr>
          <p:cNvSpPr txBox="1"/>
          <p:nvPr/>
        </p:nvSpPr>
        <p:spPr>
          <a:xfrm>
            <a:off x="991402" y="1888441"/>
            <a:ext cx="108605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Bitwise AND (&amp;):</a:t>
            </a:r>
          </a:p>
          <a:p>
            <a:r>
              <a:rPr lang="en-US" dirty="0"/>
              <a:t>Sets each bit to 1 if both corresponding bits are 1, otherwise sets it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Bitwise OR (|):</a:t>
            </a:r>
          </a:p>
          <a:p>
            <a:r>
              <a:rPr lang="en-US" dirty="0"/>
              <a:t>Sets each bit to 1 if at least one of the corresponding bits is 1, otherwise sets it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Bitwise XOR (^):</a:t>
            </a:r>
          </a:p>
          <a:p>
            <a:r>
              <a:rPr lang="en-US" dirty="0"/>
              <a:t>Sets each bit to 1 if only one of the corresponding bits is 1, otherwise sets it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Bitwise NOT (~):</a:t>
            </a:r>
          </a:p>
          <a:p>
            <a:r>
              <a:rPr lang="en-US" dirty="0"/>
              <a:t>Flips the bits, changing 1 to 0 and 0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Left Shift (&lt;&lt;):</a:t>
            </a:r>
          </a:p>
          <a:p>
            <a:r>
              <a:rPr lang="en-US" dirty="0"/>
              <a:t>Shifts the bits of the number to the left by the specified number of positions.</a:t>
            </a:r>
          </a:p>
          <a:p>
            <a:r>
              <a:rPr lang="en-US" dirty="0"/>
              <a:t>The leftmost bits are filled with zeros.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Right Shift (&gt;&gt;):</a:t>
            </a:r>
          </a:p>
          <a:p>
            <a:r>
              <a:rPr lang="en-US" dirty="0"/>
              <a:t>Shifts the bits of the number to the right by the specified number of positions.</a:t>
            </a:r>
          </a:p>
          <a:p>
            <a:r>
              <a:rPr lang="en-US" dirty="0"/>
              <a:t>The rightmost bits are filled with zeros for non-negative numbers and with ones for negative numbers (arithmetic right shift).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B870A-1CB8-AB7F-DCD4-6F3349B3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95728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A915-4EF4-12DF-067A-97847263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Snippets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75A26-D327-4247-8323-3F57C2D7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" y="1962850"/>
            <a:ext cx="5241224" cy="3454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57D3BB-9872-37C5-B3C0-5ECDC78B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11" y="1962850"/>
            <a:ext cx="5671655" cy="3454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DDDA-A038-5F1A-D1D5-E223CEB5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3480704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A915-4EF4-12DF-067A-97847263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F5CB-6E84-6F96-1CDC-87F8CD8F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48" y="2043912"/>
            <a:ext cx="9395832" cy="2961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CBABF-EAC2-ACD2-F2C1-A2CA5089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64785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EB90-F0DF-1162-2781-DDB24665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50" y="439403"/>
            <a:ext cx="11343750" cy="1325563"/>
          </a:xfrm>
        </p:spPr>
        <p:txBody>
          <a:bodyPr>
            <a:no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Python provides lots of features</a:t>
            </a:r>
            <a:endParaRPr lang="en-IN" b="1" dirty="0"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13D75D-85E0-808E-266A-CAC9C7D8F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482680"/>
              </p:ext>
            </p:extLst>
          </p:nvPr>
        </p:nvGraphicFramePr>
        <p:xfrm>
          <a:off x="944500" y="2100700"/>
          <a:ext cx="10515601" cy="3828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C1EE-86DF-FF22-223E-9E4415A3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6184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F394-BAFB-B89F-7CAF-9E6654B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Assignment Operators</a:t>
            </a:r>
          </a:p>
        </p:txBody>
      </p:sp>
      <p:pic>
        <p:nvPicPr>
          <p:cNvPr id="1028" name="Picture 4" descr="Python Assignment Operators Example">
            <a:extLst>
              <a:ext uri="{FF2B5EF4-FFF2-40B4-BE49-F238E27FC236}">
                <a16:creationId xmlns:a16="http://schemas.microsoft.com/office/drawing/2014/main" id="{436A0C28-313F-F2C2-5D9C-C2D5C4C0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26" y="1969119"/>
            <a:ext cx="8165528" cy="39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B7870-A999-C5A3-49FB-3EA6B9EA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54535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A915-4EF4-12DF-067A-97847263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Snippets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53015-5A73-0A79-EA6A-E628033D6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25" y="1821404"/>
            <a:ext cx="5835950" cy="4254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5B994-0677-20B4-26A1-1528D77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34660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A915-4EF4-12DF-067A-97847263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D4007-D313-680E-A832-B703E1B8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88" y="1896711"/>
            <a:ext cx="5465641" cy="4176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A2376-C46E-5119-0E28-5D517990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13145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ED69-FD05-82C9-93B9-CF94B91B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04" y="2032544"/>
            <a:ext cx="4781796" cy="352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0F73DEC-C2CE-D081-3279-4EDE57D62A2F}"/>
              </a:ext>
            </a:extLst>
          </p:cNvPr>
          <p:cNvSpPr/>
          <p:nvPr/>
        </p:nvSpPr>
        <p:spPr>
          <a:xfrm>
            <a:off x="6570040" y="2684827"/>
            <a:ext cx="1251285" cy="271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9E08F-AD84-9F39-EB83-9B0EF69F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65" y="3157086"/>
            <a:ext cx="2666071" cy="2090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B2CEB7-C8E1-996D-4CF7-044EE434A315}"/>
              </a:ext>
            </a:extLst>
          </p:cNvPr>
          <p:cNvSpPr txBox="1"/>
          <p:nvPr/>
        </p:nvSpPr>
        <p:spPr>
          <a:xfrm>
            <a:off x="8336727" y="2606660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D2421-8B95-98AA-C5E4-678D9E66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36642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330FB-BC03-5273-AE1A-2DB1C582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77" y="1860804"/>
            <a:ext cx="4877051" cy="4426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5C15529-9E2A-30B1-814C-4E2D62AB9C06}"/>
              </a:ext>
            </a:extLst>
          </p:cNvPr>
          <p:cNvSpPr/>
          <p:nvPr/>
        </p:nvSpPr>
        <p:spPr>
          <a:xfrm>
            <a:off x="6280568" y="2541051"/>
            <a:ext cx="1259266" cy="327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BD8A8-45DD-1DFA-5C16-692A08E3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834" y="3649178"/>
            <a:ext cx="3790660" cy="1979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EC59C-5476-9E7A-D74F-D2A53CA6B03E}"/>
              </a:ext>
            </a:extLst>
          </p:cNvPr>
          <p:cNvSpPr txBox="1"/>
          <p:nvPr/>
        </p:nvSpPr>
        <p:spPr>
          <a:xfrm>
            <a:off x="7940842" y="2541051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E28D-5AF9-F29E-AB5D-2419D84B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07382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6C4C8-B2EA-E7BB-559E-D135C49E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2" y="1953945"/>
            <a:ext cx="5747371" cy="3943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58114FC-957D-0EEC-DB84-6354043B137A}"/>
              </a:ext>
            </a:extLst>
          </p:cNvPr>
          <p:cNvSpPr/>
          <p:nvPr/>
        </p:nvSpPr>
        <p:spPr>
          <a:xfrm flipH="1">
            <a:off x="7941932" y="5132672"/>
            <a:ext cx="1174282" cy="356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1B9D0-9DB2-3DC7-6879-4840BACC1482}"/>
              </a:ext>
            </a:extLst>
          </p:cNvPr>
          <p:cNvSpPr txBox="1"/>
          <p:nvPr/>
        </p:nvSpPr>
        <p:spPr>
          <a:xfrm>
            <a:off x="9336505" y="5119475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73100-40AB-3460-A29B-4FF0C98B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383854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7EA1C-0B29-B5D7-BDEF-EB629970850E}"/>
              </a:ext>
            </a:extLst>
          </p:cNvPr>
          <p:cNvSpPr txBox="1"/>
          <p:nvPr/>
        </p:nvSpPr>
        <p:spPr>
          <a:xfrm>
            <a:off x="8473582" y="4612908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96695-876A-A647-4963-17BF207B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49" y="1963236"/>
            <a:ext cx="6288808" cy="3330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F16D72D-B87F-03A0-77C6-41AB3ADCCC0B}"/>
              </a:ext>
            </a:extLst>
          </p:cNvPr>
          <p:cNvSpPr/>
          <p:nvPr/>
        </p:nvSpPr>
        <p:spPr>
          <a:xfrm flipH="1">
            <a:off x="6879016" y="4612908"/>
            <a:ext cx="1174282" cy="356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659A3-E58C-5DC3-77FA-D73F8977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39947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C83-5CA1-C004-3604-13F6898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Codes Snippet: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7FB1-06D3-B07F-8508-C1644DCB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99" y="2195476"/>
            <a:ext cx="5702593" cy="3391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85AB838-168F-25C8-5745-83460E496000}"/>
              </a:ext>
            </a:extLst>
          </p:cNvPr>
          <p:cNvSpPr/>
          <p:nvPr/>
        </p:nvSpPr>
        <p:spPr>
          <a:xfrm flipH="1">
            <a:off x="7504658" y="4942573"/>
            <a:ext cx="1174282" cy="356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CBBCB-D44E-D741-BEA6-37932C16878A}"/>
              </a:ext>
            </a:extLst>
          </p:cNvPr>
          <p:cNvSpPr txBox="1"/>
          <p:nvPr/>
        </p:nvSpPr>
        <p:spPr>
          <a:xfrm>
            <a:off x="8928835" y="4942573"/>
            <a:ext cx="2541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9604A-4BAE-D14D-E48D-63E99800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2546641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C202-6663-7E49-7CFB-94040F1F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 &amp;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49B51-539F-9177-BECF-28A44022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47" y="1872372"/>
            <a:ext cx="8815053" cy="44698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3E043-8873-2DCC-4B4A-02516AC1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44133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AA6E-9630-1E1A-A437-798BB677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To print “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Hello World</a:t>
            </a:r>
            <a:r>
              <a:rPr lang="en-IN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552F3-F4FD-F16D-33F8-071A0428D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110" y="1836638"/>
            <a:ext cx="4897397" cy="4313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62489-D7A4-98E6-3E90-33AABE8F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80260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AA6E-9630-1E1A-A437-798BB677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</a:t>
            </a:r>
            <a:r>
              <a:rPr lang="en-US" dirty="0"/>
              <a:t>To print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US" dirty="0"/>
              <a:t> of 2 numbers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7DB87-99CB-ABAD-CA0F-FCDDEC64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13" y="1854572"/>
            <a:ext cx="4617824" cy="4387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DD6F6-7F44-62EB-F246-8C458627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  <p:extLst>
      <p:ext uri="{BB962C8B-B14F-4D97-AF65-F5344CB8AC3E}">
        <p14:creationId xmlns:p14="http://schemas.microsoft.com/office/powerpoint/2010/main" val="159960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9679F-0B1D-C1D0-9B18-3F915AF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E5BB8-AFB0-C351-0861-EC95117A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8572" y="490728"/>
            <a:ext cx="6702494" cy="58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Anaconda Navigator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4448" y="1844645"/>
            <a:ext cx="7010400" cy="434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8C433D-64C1-9908-8F13-8AA6D43E90CD}"/>
                  </a:ext>
                </a:extLst>
              </p14:cNvPr>
              <p14:cNvContentPartPr/>
              <p14:nvPr/>
            </p14:nvContentPartPr>
            <p14:xfrm>
              <a:off x="4326821" y="44178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8C433D-64C1-9908-8F13-8AA6D43E90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7821" y="44092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0EA39E3-420F-4D90-5511-BBD6BFE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811" y="88544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Spyder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455" y="2011682"/>
            <a:ext cx="6825998" cy="38786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35F9A6D-0748-C116-62C9-97D7EF4A170A}"/>
              </a:ext>
            </a:extLst>
          </p:cNvPr>
          <p:cNvGrpSpPr/>
          <p:nvPr/>
        </p:nvGrpSpPr>
        <p:grpSpPr>
          <a:xfrm>
            <a:off x="3403421" y="4653682"/>
            <a:ext cx="181800" cy="29880"/>
            <a:chOff x="3403421" y="4653682"/>
            <a:chExt cx="1818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E6A8F2-3823-DB0F-BF73-75998CF5485C}"/>
                    </a:ext>
                  </a:extLst>
                </p14:cNvPr>
                <p14:cNvContentPartPr/>
                <p14:nvPr/>
              </p14:nvContentPartPr>
              <p14:xfrm>
                <a:off x="3487301" y="4672042"/>
                <a:ext cx="97920" cy="11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E6A8F2-3823-DB0F-BF73-75998CF548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8301" y="4663042"/>
                  <a:ext cx="115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2C738F-B295-E47D-41DE-2BBFC7300757}"/>
                    </a:ext>
                  </a:extLst>
                </p14:cNvPr>
                <p14:cNvContentPartPr/>
                <p14:nvPr/>
              </p14:nvContentPartPr>
              <p14:xfrm>
                <a:off x="3403421" y="465368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2C738F-B295-E47D-41DE-2BBFC73007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94781" y="46446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523169-56F5-ED77-5AB0-9983D25E752F}"/>
                  </a:ext>
                </a:extLst>
              </p14:cNvPr>
              <p14:cNvContentPartPr/>
              <p14:nvPr/>
            </p14:nvContentPartPr>
            <p14:xfrm>
              <a:off x="3273461" y="3539842"/>
              <a:ext cx="2736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523169-56F5-ED77-5AB0-9983D25E75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461" y="3531202"/>
                <a:ext cx="45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1940C1-18DA-763F-9E08-670A1B56B1F8}"/>
                  </a:ext>
                </a:extLst>
              </p14:cNvPr>
              <p14:cNvContentPartPr/>
              <p14:nvPr/>
            </p14:nvContentPartPr>
            <p14:xfrm>
              <a:off x="3535181" y="3432562"/>
              <a:ext cx="115200" cy="2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1940C1-18DA-763F-9E08-670A1B56B1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6541" y="3423562"/>
                <a:ext cx="132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9E93EE-09E0-3AC6-16C9-79BE1A534873}"/>
                  </a:ext>
                </a:extLst>
              </p14:cNvPr>
              <p14:cNvContentPartPr/>
              <p14:nvPr/>
            </p14:nvContentPartPr>
            <p14:xfrm>
              <a:off x="6084701" y="3579082"/>
              <a:ext cx="18720" cy="1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9E93EE-09E0-3AC6-16C9-79BE1A5348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5701" y="3570442"/>
                <a:ext cx="363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33F55BC-9E47-57E9-48F5-ECC265BE9C4A}"/>
              </a:ext>
            </a:extLst>
          </p:cNvPr>
          <p:cNvGrpSpPr/>
          <p:nvPr/>
        </p:nvGrpSpPr>
        <p:grpSpPr>
          <a:xfrm>
            <a:off x="6512741" y="3914242"/>
            <a:ext cx="545040" cy="24480"/>
            <a:chOff x="6512741" y="3914242"/>
            <a:chExt cx="54504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147E77-42FD-7A04-3065-68C3F322ED7F}"/>
                    </a:ext>
                  </a:extLst>
                </p14:cNvPr>
                <p14:cNvContentPartPr/>
                <p14:nvPr/>
              </p14:nvContentPartPr>
              <p14:xfrm>
                <a:off x="6512741" y="3914242"/>
                <a:ext cx="22680" cy="2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147E77-42FD-7A04-3065-68C3F322ED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04101" y="3905602"/>
                  <a:ext cx="40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2CB707-EFC0-00E0-475D-C771C080994A}"/>
                    </a:ext>
                  </a:extLst>
                </p14:cNvPr>
                <p14:cNvContentPartPr/>
                <p14:nvPr/>
              </p14:nvContentPartPr>
              <p14:xfrm>
                <a:off x="7039061" y="3936562"/>
                <a:ext cx="18720" cy="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2CB707-EFC0-00E0-475D-C771C08099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0421" y="3927922"/>
                  <a:ext cx="3636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9326BFAC-49DC-71AA-D0E8-B7B2845A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Programming by Manisha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2413</TotalTime>
  <Words>1492</Words>
  <Application>Microsoft Office PowerPoint</Application>
  <PresentationFormat>Widescreen</PresentationFormat>
  <Paragraphs>240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Open Sans</vt:lpstr>
      <vt:lpstr>Wingdings</vt:lpstr>
      <vt:lpstr>Retrospect</vt:lpstr>
      <vt:lpstr>Introduction to programming using Python</vt:lpstr>
      <vt:lpstr>History of Python</vt:lpstr>
      <vt:lpstr>PowerPoint Presentation</vt:lpstr>
      <vt:lpstr>Python provides lots of features</vt:lpstr>
      <vt:lpstr>Example: To print “Hello World”</vt:lpstr>
      <vt:lpstr>Example: To print the sum of 2 numbers</vt:lpstr>
      <vt:lpstr>PowerPoint Presentation</vt:lpstr>
      <vt:lpstr>Anaconda Navigator</vt:lpstr>
      <vt:lpstr>Spyder</vt:lpstr>
      <vt:lpstr>Script</vt:lpstr>
      <vt:lpstr>IPython console</vt:lpstr>
      <vt:lpstr>Jupyter</vt:lpstr>
      <vt:lpstr>Orange: Data Mining Tool</vt:lpstr>
      <vt:lpstr>Go to help  Example</vt:lpstr>
      <vt:lpstr>Identifiers or Variables</vt:lpstr>
      <vt:lpstr>Identifiers</vt:lpstr>
      <vt:lpstr>Keywords</vt:lpstr>
      <vt:lpstr>Data Types</vt:lpstr>
      <vt:lpstr>Data Types</vt:lpstr>
      <vt:lpstr>Codes Snippet</vt:lpstr>
      <vt:lpstr>Type Casting</vt:lpstr>
      <vt:lpstr>Codes Snippet</vt:lpstr>
      <vt:lpstr>Codes Snippet</vt:lpstr>
      <vt:lpstr>Codes Snippet: Practice</vt:lpstr>
      <vt:lpstr>Codes Snippet: Practice</vt:lpstr>
      <vt:lpstr>Codes Snippet: Practice</vt:lpstr>
      <vt:lpstr>Slicing</vt:lpstr>
      <vt:lpstr>Codes Snippet</vt:lpstr>
      <vt:lpstr>Codes Snippet: Practice</vt:lpstr>
      <vt:lpstr>Codes Snippet: Practice</vt:lpstr>
      <vt:lpstr>Codes Snippet: Practice</vt:lpstr>
      <vt:lpstr>Maths Operators: Arithmetic Operators</vt:lpstr>
      <vt:lpstr>Maths Operators: Logical / Comparison </vt:lpstr>
      <vt:lpstr>Equality Operators</vt:lpstr>
      <vt:lpstr>Logical Operators</vt:lpstr>
      <vt:lpstr>Code Snippet</vt:lpstr>
      <vt:lpstr>Bitwise Operators</vt:lpstr>
      <vt:lpstr>Code Snippets</vt:lpstr>
      <vt:lpstr>Code Snippets</vt:lpstr>
      <vt:lpstr>Assignment Operators</vt:lpstr>
      <vt:lpstr>Code Snippets</vt:lpstr>
      <vt:lpstr>Code Snippets</vt:lpstr>
      <vt:lpstr>Codes Snippet: Practice</vt:lpstr>
      <vt:lpstr>Codes Snippet: Practice</vt:lpstr>
      <vt:lpstr>Codes Snippet: Practice</vt:lpstr>
      <vt:lpstr>Codes Snippet: Practice</vt:lpstr>
      <vt:lpstr>Codes Snippet: Practice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using Python</dc:title>
  <dc:creator>binofd kumar</dc:creator>
  <cp:lastModifiedBy>Manisha .</cp:lastModifiedBy>
  <cp:revision>9</cp:revision>
  <dcterms:created xsi:type="dcterms:W3CDTF">2023-07-01T08:36:17Z</dcterms:created>
  <dcterms:modified xsi:type="dcterms:W3CDTF">2024-11-22T18:35:00Z</dcterms:modified>
</cp:coreProperties>
</file>