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7" r:id="rId3"/>
  </p:sldMasterIdLst>
  <p:sldIdLst>
    <p:sldId id="260" r:id="rId4"/>
    <p:sldId id="256" r:id="rId5"/>
    <p:sldId id="257" r:id="rId6"/>
    <p:sldId id="258" r:id="rId7"/>
    <p:sldId id="261" r:id="rId8"/>
    <p:sldId id="263" r:id="rId9"/>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725"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29" name="PlaceHolder 2"/>
          <p:cNvSpPr>
            <a:spLocks noGrp="1"/>
          </p:cNvSpPr>
          <p:nvPr>
            <p:ph type="body"/>
          </p:nvPr>
        </p:nvSpPr>
        <p:spPr>
          <a:xfrm>
            <a:off x="1024200" y="2286000"/>
            <a:ext cx="475452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30" name="PlaceHolder 3"/>
          <p:cNvSpPr>
            <a:spLocks noGrp="1"/>
          </p:cNvSpPr>
          <p:nvPr>
            <p:ph type="body"/>
          </p:nvPr>
        </p:nvSpPr>
        <p:spPr>
          <a:xfrm>
            <a:off x="1024200" y="4387320"/>
            <a:ext cx="475452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32" name="PlaceHolder 2"/>
          <p:cNvSpPr>
            <a:spLocks noGrp="1"/>
          </p:cNvSpPr>
          <p:nvPr>
            <p:ph type="body"/>
          </p:nvPr>
        </p:nvSpPr>
        <p:spPr>
          <a:xfrm>
            <a:off x="1024200" y="2286000"/>
            <a:ext cx="23202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33" name="PlaceHolder 3"/>
          <p:cNvSpPr>
            <a:spLocks noGrp="1"/>
          </p:cNvSpPr>
          <p:nvPr>
            <p:ph type="body"/>
          </p:nvPr>
        </p:nvSpPr>
        <p:spPr>
          <a:xfrm>
            <a:off x="3460680" y="2286000"/>
            <a:ext cx="23202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34" name="PlaceHolder 4"/>
          <p:cNvSpPr>
            <a:spLocks noGrp="1"/>
          </p:cNvSpPr>
          <p:nvPr>
            <p:ph type="body"/>
          </p:nvPr>
        </p:nvSpPr>
        <p:spPr>
          <a:xfrm>
            <a:off x="3460680" y="4387320"/>
            <a:ext cx="23202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35" name="PlaceHolder 5"/>
          <p:cNvSpPr>
            <a:spLocks noGrp="1"/>
          </p:cNvSpPr>
          <p:nvPr>
            <p:ph type="body"/>
          </p:nvPr>
        </p:nvSpPr>
        <p:spPr>
          <a:xfrm>
            <a:off x="1024200" y="4387320"/>
            <a:ext cx="23202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37" name="PlaceHolder 2"/>
          <p:cNvSpPr>
            <a:spLocks noGrp="1"/>
          </p:cNvSpPr>
          <p:nvPr>
            <p:ph type="body"/>
          </p:nvPr>
        </p:nvSpPr>
        <p:spPr>
          <a:xfrm>
            <a:off x="1024200" y="2286000"/>
            <a:ext cx="475452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38" name="PlaceHolder 3"/>
          <p:cNvSpPr>
            <a:spLocks noGrp="1"/>
          </p:cNvSpPr>
          <p:nvPr>
            <p:ph type="body"/>
          </p:nvPr>
        </p:nvSpPr>
        <p:spPr>
          <a:xfrm>
            <a:off x="1024200" y="2286000"/>
            <a:ext cx="475452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pic>
        <p:nvPicPr>
          <p:cNvPr id="39" name="Picture 38"/>
          <p:cNvPicPr/>
          <p:nvPr/>
        </p:nvPicPr>
        <p:blipFill>
          <a:blip r:embed="rId2"/>
          <a:stretch/>
        </p:blipFill>
        <p:spPr>
          <a:xfrm>
            <a:off x="1023840" y="2400480"/>
            <a:ext cx="4754520" cy="3793320"/>
          </a:xfrm>
          <a:prstGeom prst="rect">
            <a:avLst/>
          </a:prstGeom>
          <a:ln>
            <a:noFill/>
          </a:ln>
        </p:spPr>
      </p:pic>
      <p:pic>
        <p:nvPicPr>
          <p:cNvPr id="40" name="Picture 39"/>
          <p:cNvPicPr/>
          <p:nvPr/>
        </p:nvPicPr>
        <p:blipFill>
          <a:blip r:embed="rId2"/>
          <a:stretch/>
        </p:blipFill>
        <p:spPr>
          <a:xfrm>
            <a:off x="1023840" y="2400480"/>
            <a:ext cx="4754520" cy="3793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4D9226-835D-4E9A-AA3D-ECE50C7F7619}" type="datetimeFigureOut">
              <a:rPr lang="en-US" smtClean="0">
                <a:solidFill>
                  <a:srgbClr val="242852"/>
                </a:solidFill>
                <a:latin typeface="Calibri"/>
              </a:rPr>
              <a:pPr/>
              <a:t>6/27/2019</a:t>
            </a:fld>
            <a:endParaRPr lang="en-US">
              <a:solidFill>
                <a:srgbClr val="242852"/>
              </a:solidFill>
              <a:latin typeface="Calibri"/>
            </a:endParaRPr>
          </a:p>
        </p:txBody>
      </p:sp>
      <p:sp>
        <p:nvSpPr>
          <p:cNvPr id="5" name="Footer Placeholder 4"/>
          <p:cNvSpPr>
            <a:spLocks noGrp="1"/>
          </p:cNvSpPr>
          <p:nvPr>
            <p:ph type="ftr" sz="quarter" idx="11"/>
          </p:nvPr>
        </p:nvSpPr>
        <p:spPr>
          <a:xfrm>
            <a:off x="7823200" y="5486400"/>
            <a:ext cx="3860800" cy="762000"/>
          </a:xfrm>
        </p:spPr>
        <p:txBody>
          <a:bodyPr anchor="t" anchorCtr="0"/>
          <a:lstStyle>
            <a:lvl1pPr algn="r">
              <a:defRPr cap="all" baseline="0">
                <a:solidFill>
                  <a:schemeClr val="tx1"/>
                </a:solidFill>
              </a:defRPr>
            </a:lvl1pPr>
          </a:lstStyle>
          <a:p>
            <a:endParaRPr lang="en-US">
              <a:solidFill>
                <a:prstClr val="black"/>
              </a:solidFill>
              <a:latin typeface="Calibri"/>
            </a:endParaRPr>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3" name="Rectangle 12"/>
          <p:cNvSpPr/>
          <p:nvPr/>
        </p:nvSpPr>
        <p:spPr>
          <a:xfrm>
            <a:off x="10283619" y="3136658"/>
            <a:ext cx="1213632" cy="207568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a:endParaRPr lang="en-US">
              <a:solidFill>
                <a:prstClr val="white"/>
              </a:solidFill>
              <a:latin typeface="Calibri"/>
            </a:endParaRPr>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52D9B57A-413F-4497-9CED-33400418B658}" type="slidenum">
              <a:rPr lang="en-US" smtClean="0">
                <a:solidFill>
                  <a:srgbClr val="629DD1">
                    <a:lumMod val="50000"/>
                  </a:srgbClr>
                </a:solidFill>
                <a:latin typeface="Calibri"/>
              </a:rPr>
              <a:pPr/>
              <a:t>‹#›</a:t>
            </a:fld>
            <a:endParaRPr lang="en-US">
              <a:solidFill>
                <a:srgbClr val="629DD1">
                  <a:lumMod val="50000"/>
                </a:srgbClr>
              </a:solidFill>
              <a:latin typeface="Calibri"/>
            </a:endParaRPr>
          </a:p>
        </p:txBody>
      </p:sp>
      <p:sp>
        <p:nvSpPr>
          <p:cNvPr id="11" name="Rectangle 10"/>
          <p:cNvSpPr/>
          <p:nvPr/>
        </p:nvSpPr>
        <p:spPr>
          <a:xfrm>
            <a:off x="722429" y="4559277"/>
            <a:ext cx="9006888" cy="66436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subtitle style</a:t>
            </a:r>
            <a:endParaRPr lang="en-GB" noProof="0"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GB" noProof="0" dirty="0" smtClean="0"/>
              <a:t>Click to edit Master title style</a:t>
            </a:r>
            <a:endParaRPr lang="en-GB" noProof="0" dirty="0"/>
          </a:p>
        </p:txBody>
      </p:sp>
      <p:sp>
        <p:nvSpPr>
          <p:cNvPr id="15" name="Rectangle 14"/>
          <p:cNvSpPr/>
          <p:nvPr userDrawn="1"/>
        </p:nvSpPr>
        <p:spPr>
          <a:xfrm>
            <a:off x="714833" y="3148493"/>
            <a:ext cx="9022080"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Tree>
    <p:extLst>
      <p:ext uri="{BB962C8B-B14F-4D97-AF65-F5344CB8AC3E}">
        <p14:creationId xmlns:p14="http://schemas.microsoft.com/office/powerpoint/2010/main" val="40058588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8" name="Rectangle 7"/>
          <p:cNvSpPr/>
          <p:nvPr userDrawn="1"/>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3" name="Content Placeholder 2"/>
          <p:cNvSpPr>
            <a:spLocks noGrp="1"/>
          </p:cNvSpPr>
          <p:nvPr>
            <p:ph idx="1"/>
          </p:nvPr>
        </p:nvSpPr>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4" name="Date Placeholder 3"/>
          <p:cNvSpPr>
            <a:spLocks noGrp="1"/>
          </p:cNvSpPr>
          <p:nvPr>
            <p:ph type="dt" sz="half" idx="10"/>
          </p:nvPr>
        </p:nvSpPr>
        <p:spPr/>
        <p:txBody>
          <a:bodyPr/>
          <a:lstStyle/>
          <a:p>
            <a:fld id="{A5F0D20C-2B4A-4F87-81F3-C291DCA68BC7}" type="datetimeFigureOut">
              <a:rPr lang="en-US" smtClean="0">
                <a:solidFill>
                  <a:srgbClr val="242852"/>
                </a:solidFill>
                <a:latin typeface="Calibri"/>
              </a:rPr>
              <a:pPr/>
              <a:t>6/27/2019</a:t>
            </a:fld>
            <a:endParaRPr lang="en-US">
              <a:solidFill>
                <a:srgbClr val="242852"/>
              </a:solidFill>
              <a:latin typeface="Calibri"/>
            </a:endParaRPr>
          </a:p>
        </p:txBody>
      </p:sp>
      <p:sp>
        <p:nvSpPr>
          <p:cNvPr id="5" name="Footer Placeholder 4"/>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6" name="Slide Number Placeholder 5"/>
          <p:cNvSpPr>
            <a:spLocks noGrp="1"/>
          </p:cNvSpPr>
          <p:nvPr>
            <p:ph type="sldNum" sz="quarter" idx="12"/>
          </p:nvPr>
        </p:nvSpPr>
        <p:spPr/>
        <p:txBody>
          <a:bodyPr/>
          <a:lstStyle/>
          <a:p>
            <a:fld id="{586CAFB4-4EF8-46FE-AED1-5F1F018D3D0A}" type="slidenum">
              <a:rPr lang="en-US" smtClean="0">
                <a:solidFill>
                  <a:srgbClr val="242852"/>
                </a:solidFill>
                <a:latin typeface="Calibri"/>
              </a:rPr>
              <a:pPr/>
              <a:t>‹#›</a:t>
            </a:fld>
            <a:endParaRPr lang="en-US">
              <a:solidFill>
                <a:srgbClr val="242852"/>
              </a:solidFill>
              <a:latin typeface="Calibri"/>
            </a:endParaRPr>
          </a:p>
        </p:txBody>
      </p:sp>
    </p:spTree>
    <p:extLst>
      <p:ext uri="{BB962C8B-B14F-4D97-AF65-F5344CB8AC3E}">
        <p14:creationId xmlns:p14="http://schemas.microsoft.com/office/powerpoint/2010/main" val="1901755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Marker">
    <p:spTree>
      <p:nvGrpSpPr>
        <p:cNvPr id="1" name=""/>
        <p:cNvGrpSpPr/>
        <p:nvPr/>
      </p:nvGrpSpPr>
      <p:grpSpPr>
        <a:xfrm>
          <a:off x="0" y="0"/>
          <a:ext cx="0" cy="0"/>
          <a:chOff x="0" y="0"/>
          <a:chExt cx="0" cy="0"/>
        </a:xfrm>
      </p:grpSpPr>
      <p:sp>
        <p:nvSpPr>
          <p:cNvPr id="10" name="Rectangle 9"/>
          <p:cNvSpPr/>
          <p:nvPr/>
        </p:nvSpPr>
        <p:spPr>
          <a:xfrm>
            <a:off x="711200" y="278166"/>
            <a:ext cx="1111504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2" name="Rectangle 11"/>
          <p:cNvSpPr/>
          <p:nvPr/>
        </p:nvSpPr>
        <p:spPr>
          <a:xfrm>
            <a:off x="833956" y="372862"/>
            <a:ext cx="10837221"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itle 1"/>
          <p:cNvSpPr>
            <a:spLocks noGrp="1"/>
          </p:cNvSpPr>
          <p:nvPr>
            <p:ph type="title"/>
          </p:nvPr>
        </p:nvSpPr>
        <p:spPr>
          <a:xfrm>
            <a:off x="2544233" y="408373"/>
            <a:ext cx="9038167" cy="103942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 y="2057400"/>
            <a:ext cx="10972800" cy="4267201"/>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259A7B8-0EC4-44C9-AFEF-25E144F11C06}" type="datetime1">
              <a:rPr lang="en-US" smtClean="0">
                <a:solidFill>
                  <a:srgbClr val="242852"/>
                </a:solidFill>
                <a:latin typeface="Calibri"/>
              </a:rPr>
              <a:pPr/>
              <a:t>6/27/2019</a:t>
            </a:fld>
            <a:endParaRPr lang="en-US">
              <a:solidFill>
                <a:srgbClr val="242852"/>
              </a:solidFill>
              <a:latin typeface="Calibri"/>
            </a:endParaRPr>
          </a:p>
        </p:txBody>
      </p:sp>
      <p:sp>
        <p:nvSpPr>
          <p:cNvPr id="5" name="Footer Placeholder 4"/>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6" name="Slide Number Placeholder 5"/>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
        <p:nvSpPr>
          <p:cNvPr id="13" name="Text Placeholder 8"/>
          <p:cNvSpPr>
            <a:spLocks noGrp="1"/>
          </p:cNvSpPr>
          <p:nvPr>
            <p:ph type="body" sz="quarter" idx="13"/>
          </p:nvPr>
        </p:nvSpPr>
        <p:spPr>
          <a:xfrm>
            <a:off x="152933" y="132346"/>
            <a:ext cx="2462784" cy="1783080"/>
          </a:xfrm>
          <a:prstGeom prst="ellipse">
            <a:avLst/>
          </a:prstGeom>
        </p:spPr>
        <p:style>
          <a:lnRef idx="0">
            <a:schemeClr val="accent4"/>
          </a:lnRef>
          <a:fillRef idx="3">
            <a:schemeClr val="accent4"/>
          </a:fillRef>
          <a:effectRef idx="3">
            <a:schemeClr val="accent4"/>
          </a:effectRef>
          <a:fontRef idx="none"/>
        </p:style>
        <p:txBody>
          <a:bodyPr lIns="45720" rIns="45720" anchor="ctr" anchorCtr="0">
            <a:noAutofit/>
          </a:bodyPr>
          <a:lstStyle>
            <a:lvl1pPr marL="0" indent="0" algn="ctr">
              <a:buNone/>
              <a:defRPr sz="1600" b="1">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85800" indent="0">
              <a:buNone/>
              <a:defRPr sz="1400">
                <a:solidFill>
                  <a:schemeClr val="bg1"/>
                </a:solidFill>
              </a:defRPr>
            </a:lvl4pPr>
            <a:lvl5pPr marL="914400" indent="0">
              <a:buNone/>
              <a:defRPr sz="1400">
                <a:solidFill>
                  <a:schemeClr val="bg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34261216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BB47B5-C739-4DAE-AACD-CC58CA843AC4}" type="datetime1">
              <a:rPr lang="en-US" smtClean="0">
                <a:solidFill>
                  <a:srgbClr val="242852"/>
                </a:solidFill>
                <a:latin typeface="Calibri"/>
              </a:rPr>
              <a:pPr/>
              <a:t>6/27/2019</a:t>
            </a:fld>
            <a:endParaRPr lang="en-US" dirty="0">
              <a:solidFill>
                <a:srgbClr val="242852"/>
              </a:solidFill>
              <a:latin typeface="Calibri"/>
            </a:endParaRPr>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 name="Footer Placeholder 4"/>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6" name="Slide Number Placeholder 5"/>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dirty="0">
              <a:solidFill>
                <a:srgbClr val="242852"/>
              </a:solidFill>
              <a:latin typeface="Calibri"/>
            </a:endParaRPr>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400" kern="1200" cap="all" baseline="0" dirty="0">
                <a:solidFill>
                  <a:schemeClr val="accent1">
                    <a:lumMod val="50000"/>
                  </a:schemeClr>
                </a:solidFill>
                <a:latin typeface="+mj-lt"/>
                <a:ea typeface="+mj-ea"/>
                <a:cs typeface="+mj-cs"/>
              </a:defRPr>
            </a:lvl1pPr>
          </a:lstStyle>
          <a:p>
            <a:r>
              <a:rPr lang="en-US" dirty="0" smtClean="0"/>
              <a:t>Click to edit Master title style</a:t>
            </a:r>
            <a:endParaRPr lang="en-US" dirty="0"/>
          </a:p>
        </p:txBody>
      </p:sp>
      <p:sp>
        <p:nvSpPr>
          <p:cNvPr id="15" name="Rectangle 14"/>
          <p:cNvSpPr/>
          <p:nvPr/>
        </p:nvSpPr>
        <p:spPr>
          <a:xfrm>
            <a:off x="900661" y="4541521"/>
            <a:ext cx="10424160" cy="66436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4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Rectangle 13"/>
          <p:cNvSpPr/>
          <p:nvPr/>
        </p:nvSpPr>
        <p:spPr>
          <a:xfrm>
            <a:off x="901010" y="3124200"/>
            <a:ext cx="10423465"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Tree>
    <p:extLst>
      <p:ext uri="{BB962C8B-B14F-4D97-AF65-F5344CB8AC3E}">
        <p14:creationId xmlns:p14="http://schemas.microsoft.com/office/powerpoint/2010/main" val="200199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9" name="Rectangle 8"/>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itle 1"/>
          <p:cNvSpPr>
            <a:spLocks noGrp="1"/>
          </p:cNvSpPr>
          <p:nvPr>
            <p:ph type="title"/>
          </p:nvPr>
        </p:nvSpPr>
        <p:spPr>
          <a:xfrm>
            <a:off x="568171" y="408373"/>
            <a:ext cx="11014229" cy="1039427"/>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76401"/>
            <a:ext cx="10972800" cy="2971801"/>
          </a:xfrm>
        </p:spPr>
        <p:txBody>
          <a:bodyPr/>
          <a:lstStyle>
            <a:lvl1pPr marL="228600" indent="-228600">
              <a:defRPr sz="2200">
                <a:solidFill>
                  <a:schemeClr val="tx1"/>
                </a:solidFill>
              </a:defRPr>
            </a:lvl1pPr>
            <a:lvl2pPr marL="457200" indent="-228600">
              <a:defRPr sz="2000">
                <a:solidFill>
                  <a:schemeClr val="tx1"/>
                </a:solidFill>
              </a:defRPr>
            </a:lvl2pPr>
            <a:lvl3pPr marL="685800" indent="-228600">
              <a:defRPr sz="1800">
                <a:solidFill>
                  <a:schemeClr val="tx1"/>
                </a:solidFill>
              </a:defRPr>
            </a:lvl3pPr>
            <a:lvl4pPr marL="914400" indent="-228600">
              <a:defRPr sz="1600">
                <a:solidFill>
                  <a:schemeClr val="tx1"/>
                </a:solidFill>
              </a:defRPr>
            </a:lvl4pPr>
            <a:lvl5pPr marL="1143000" indent="-228600">
              <a:defRPr sz="160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 y="4648200"/>
            <a:ext cx="10972800" cy="1676400"/>
          </a:xfrm>
        </p:spPr>
        <p:txBody>
          <a:bodyPr/>
          <a:lstStyle>
            <a:lvl1pPr marL="228600">
              <a:defRPr sz="2200">
                <a:solidFill>
                  <a:schemeClr val="tx1"/>
                </a:solidFill>
              </a:defRPr>
            </a:lvl1pPr>
            <a:lvl2pPr marL="457200">
              <a:defRPr sz="2000">
                <a:solidFill>
                  <a:schemeClr val="tx1"/>
                </a:solidFill>
              </a:defRPr>
            </a:lvl2pPr>
            <a:lvl3pPr marL="685800">
              <a:defRPr sz="1800">
                <a:solidFill>
                  <a:schemeClr val="tx1"/>
                </a:solidFill>
              </a:defRPr>
            </a:lvl3pPr>
            <a:lvl4pPr marL="914400" indent="-228600">
              <a:defRPr sz="1600">
                <a:solidFill>
                  <a:schemeClr val="tx1"/>
                </a:solidFill>
              </a:defRPr>
            </a:lvl4pPr>
            <a:lvl5pPr marL="1143000" indent="-228600">
              <a:defRPr sz="160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E72AE48-94E6-46E0-BE32-5F0716DE9115}" type="datetime1">
              <a:rPr lang="en-US" smtClean="0">
                <a:solidFill>
                  <a:srgbClr val="242852"/>
                </a:solidFill>
                <a:latin typeface="Calibri"/>
              </a:rPr>
              <a:pPr/>
              <a:t>6/27/2019</a:t>
            </a:fld>
            <a:endParaRPr lang="en-US">
              <a:solidFill>
                <a:srgbClr val="242852"/>
              </a:solidFill>
              <a:latin typeface="Calibri"/>
            </a:endParaRPr>
          </a:p>
        </p:txBody>
      </p:sp>
      <p:sp>
        <p:nvSpPr>
          <p:cNvPr id="6" name="Footer Placeholder 5"/>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7" name="Slide Number Placeholder 6"/>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Tree>
    <p:extLst>
      <p:ext uri="{BB962C8B-B14F-4D97-AF65-F5344CB8AC3E}">
        <p14:creationId xmlns:p14="http://schemas.microsoft.com/office/powerpoint/2010/main" val="34245146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with Marker">
    <p:spTree>
      <p:nvGrpSpPr>
        <p:cNvPr id="1" name=""/>
        <p:cNvGrpSpPr/>
        <p:nvPr/>
      </p:nvGrpSpPr>
      <p:grpSpPr>
        <a:xfrm>
          <a:off x="0" y="0"/>
          <a:ext cx="0" cy="0"/>
          <a:chOff x="0" y="0"/>
          <a:chExt cx="0" cy="0"/>
        </a:xfrm>
      </p:grpSpPr>
      <p:sp>
        <p:nvSpPr>
          <p:cNvPr id="11" name="Rectangle 10"/>
          <p:cNvSpPr/>
          <p:nvPr/>
        </p:nvSpPr>
        <p:spPr>
          <a:xfrm>
            <a:off x="812800" y="278166"/>
            <a:ext cx="1101344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3" name="Rectangle 12"/>
          <p:cNvSpPr/>
          <p:nvPr/>
        </p:nvSpPr>
        <p:spPr>
          <a:xfrm>
            <a:off x="933017" y="372862"/>
            <a:ext cx="1073816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3" name="Content Placeholder 2"/>
          <p:cNvSpPr>
            <a:spLocks noGrp="1"/>
          </p:cNvSpPr>
          <p:nvPr>
            <p:ph idx="1"/>
          </p:nvPr>
        </p:nvSpPr>
        <p:spPr>
          <a:xfrm>
            <a:off x="609600" y="1676401"/>
            <a:ext cx="10972800" cy="2971801"/>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2544234" y="408373"/>
            <a:ext cx="9038167" cy="1039427"/>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259A7B8-0EC4-44C9-AFEF-25E144F11C06}" type="datetime1">
              <a:rPr lang="en-US" smtClean="0">
                <a:solidFill>
                  <a:srgbClr val="242852"/>
                </a:solidFill>
                <a:latin typeface="Calibri"/>
              </a:rPr>
              <a:pPr/>
              <a:t>6/27/2019</a:t>
            </a:fld>
            <a:endParaRPr lang="en-US">
              <a:solidFill>
                <a:srgbClr val="242852"/>
              </a:solidFill>
              <a:latin typeface="Calibri"/>
            </a:endParaRPr>
          </a:p>
        </p:txBody>
      </p:sp>
      <p:sp>
        <p:nvSpPr>
          <p:cNvPr id="5" name="Footer Placeholder 4"/>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6" name="Slide Number Placeholder 5"/>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
        <p:nvSpPr>
          <p:cNvPr id="10" name="Content Placeholder 9"/>
          <p:cNvSpPr>
            <a:spLocks noGrp="1"/>
          </p:cNvSpPr>
          <p:nvPr>
            <p:ph sz="quarter" idx="14"/>
          </p:nvPr>
        </p:nvSpPr>
        <p:spPr>
          <a:xfrm>
            <a:off x="609600" y="4648200"/>
            <a:ext cx="10972800" cy="167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p:nvPr>
        </p:nvSpPr>
        <p:spPr>
          <a:xfrm>
            <a:off x="152933" y="132346"/>
            <a:ext cx="2462784" cy="1783080"/>
          </a:xfrm>
          <a:prstGeom prst="ellipse">
            <a:avLst/>
          </a:prstGeom>
        </p:spPr>
        <p:style>
          <a:lnRef idx="0">
            <a:schemeClr val="accent4"/>
          </a:lnRef>
          <a:fillRef idx="3">
            <a:schemeClr val="accent4"/>
          </a:fillRef>
          <a:effectRef idx="3">
            <a:schemeClr val="accent4"/>
          </a:effectRef>
          <a:fontRef idx="none"/>
        </p:style>
        <p:txBody>
          <a:bodyPr lIns="45720" rIns="45720" anchor="ctr" anchorCtr="0">
            <a:noAutofit/>
          </a:bodyPr>
          <a:lstStyle>
            <a:lvl1pPr marL="0" indent="0" algn="ctr">
              <a:buNone/>
              <a:defRPr sz="1600" b="1">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85800" indent="0">
              <a:buNone/>
              <a:defRPr sz="1400">
                <a:solidFill>
                  <a:schemeClr val="bg1"/>
                </a:solidFill>
              </a:defRPr>
            </a:lvl4pPr>
            <a:lvl5pPr marL="914400" indent="0">
              <a:buNone/>
              <a:defRPr sz="1400">
                <a:solidFill>
                  <a:schemeClr val="bg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6636462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1" name="Rectangle 10"/>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itle 1"/>
          <p:cNvSpPr>
            <a:spLocks noGrp="1"/>
          </p:cNvSpPr>
          <p:nvPr>
            <p:ph type="title"/>
          </p:nvPr>
        </p:nvSpPr>
        <p:spPr>
          <a:xfrm>
            <a:off x="568171" y="408373"/>
            <a:ext cx="11014229" cy="1039427"/>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marL="228600">
              <a:defRPr sz="2200"/>
            </a:lvl1pPr>
            <a:lvl2pPr marL="457200">
              <a:defRPr sz="2000"/>
            </a:lvl2pPr>
            <a:lvl3pPr marL="685800">
              <a:defRPr sz="1800"/>
            </a:lvl3pPr>
            <a:lvl4pPr marL="914400">
              <a:defRPr sz="1600"/>
            </a:lvl4pPr>
            <a:lvl5pPr marL="1143000">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marL="228600">
              <a:defRPr sz="2200"/>
            </a:lvl1pPr>
            <a:lvl2pPr marL="457200">
              <a:defRPr sz="2000"/>
            </a:lvl2pPr>
            <a:lvl3pPr marL="685800">
              <a:defRPr sz="1800"/>
            </a:lvl3pPr>
            <a:lvl4pPr marL="914400">
              <a:defRPr sz="1600"/>
            </a:lvl4pPr>
            <a:lvl5pPr marL="1143000">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solidFill>
                  <a:srgbClr val="242852"/>
                </a:solidFill>
                <a:latin typeface="Calibri"/>
              </a:rPr>
              <a:pPr/>
              <a:t>6/27/2019</a:t>
            </a:fld>
            <a:endParaRPr lang="en-US">
              <a:solidFill>
                <a:srgbClr val="242852"/>
              </a:solidFill>
              <a:latin typeface="Calibri"/>
            </a:endParaRPr>
          </a:p>
        </p:txBody>
      </p:sp>
      <p:sp>
        <p:nvSpPr>
          <p:cNvPr id="8" name="Footer Placeholder 7"/>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9" name="Slide Number Placeholder 8"/>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Tree>
    <p:extLst>
      <p:ext uri="{BB962C8B-B14F-4D97-AF65-F5344CB8AC3E}">
        <p14:creationId xmlns:p14="http://schemas.microsoft.com/office/powerpoint/2010/main" val="14938747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8" name="PlaceHolder 2"/>
          <p:cNvSpPr>
            <a:spLocks noGrp="1"/>
          </p:cNvSpPr>
          <p:nvPr>
            <p:ph type="subTitle"/>
          </p:nvPr>
        </p:nvSpPr>
        <p:spPr>
          <a:xfrm>
            <a:off x="1024200" y="2286000"/>
            <a:ext cx="4754520" cy="4023000"/>
          </a:xfrm>
          <a:prstGeom prst="rect">
            <a:avLst/>
          </a:prstGeom>
        </p:spPr>
        <p:txBody>
          <a:bodyPr lIns="0" tIns="0" rIns="0" bIns="0" anchor="ctr"/>
          <a:lstStyle/>
          <a:p>
            <a:pPr algn="ctr"/>
            <a:endParaRPr lang="en-I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7" name="Rectangle 6"/>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solidFill>
                  <a:srgbClr val="242852"/>
                </a:solidFill>
                <a:latin typeface="Calibri"/>
              </a:rPr>
              <a:pPr/>
              <a:t>6/27/2019</a:t>
            </a:fld>
            <a:endParaRPr lang="en-US">
              <a:solidFill>
                <a:srgbClr val="242852"/>
              </a:solidFill>
              <a:latin typeface="Calibri"/>
            </a:endParaRPr>
          </a:p>
        </p:txBody>
      </p:sp>
      <p:sp>
        <p:nvSpPr>
          <p:cNvPr id="4" name="Footer Placeholder 3"/>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5" name="Slide Number Placeholder 4"/>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Tree>
    <p:extLst>
      <p:ext uri="{BB962C8B-B14F-4D97-AF65-F5344CB8AC3E}">
        <p14:creationId xmlns:p14="http://schemas.microsoft.com/office/powerpoint/2010/main" val="138093751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7FB3B-20DA-4D0E-BF16-8262B7156612}" type="datetime1">
              <a:rPr lang="en-US" smtClean="0">
                <a:solidFill>
                  <a:srgbClr val="242852"/>
                </a:solidFill>
                <a:latin typeface="Calibri"/>
              </a:rPr>
              <a:pPr/>
              <a:t>6/27/2019</a:t>
            </a:fld>
            <a:endParaRPr lang="en-US">
              <a:solidFill>
                <a:srgbClr val="242852"/>
              </a:solidFill>
              <a:latin typeface="Calibri"/>
            </a:endParaRPr>
          </a:p>
        </p:txBody>
      </p:sp>
      <p:sp>
        <p:nvSpPr>
          <p:cNvPr id="3" name="Footer Placeholder 2"/>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4" name="Slide Number Placeholder 3"/>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
        <p:nvSpPr>
          <p:cNvPr id="7" name="Content Placeholder 6"/>
          <p:cNvSpPr>
            <a:spLocks noGrp="1"/>
          </p:cNvSpPr>
          <p:nvPr>
            <p:ph sz="quarter" idx="13"/>
          </p:nvPr>
        </p:nvSpPr>
        <p:spPr>
          <a:xfrm>
            <a:off x="609600" y="533400"/>
            <a:ext cx="1097280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748818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7FB3B-20DA-4D0E-BF16-8262B7156612}" type="datetime1">
              <a:rPr lang="en-US" smtClean="0">
                <a:solidFill>
                  <a:srgbClr val="242852"/>
                </a:solidFill>
                <a:latin typeface="Calibri"/>
              </a:rPr>
              <a:pPr/>
              <a:t>6/27/2019</a:t>
            </a:fld>
            <a:endParaRPr lang="en-US">
              <a:solidFill>
                <a:srgbClr val="242852"/>
              </a:solidFill>
              <a:latin typeface="Calibri"/>
            </a:endParaRPr>
          </a:p>
        </p:txBody>
      </p:sp>
      <p:sp>
        <p:nvSpPr>
          <p:cNvPr id="3" name="Footer Placeholder 2"/>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4" name="Slide Number Placeholder 3"/>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Tree>
    <p:extLst>
      <p:ext uri="{BB962C8B-B14F-4D97-AF65-F5344CB8AC3E}">
        <p14:creationId xmlns:p14="http://schemas.microsoft.com/office/powerpoint/2010/main" val="378669757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0" y="685800"/>
            <a:ext cx="6096000" cy="5257802"/>
          </a:xfrm>
        </p:spPr>
        <p:txBody>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C273C2C-6BD0-40EC-8D8D-4D51F089C5EB}" type="datetime1">
              <a:rPr lang="en-US" smtClean="0">
                <a:solidFill>
                  <a:srgbClr val="242852"/>
                </a:solidFill>
                <a:latin typeface="Calibri"/>
              </a:rPr>
              <a:pPr/>
              <a:t>6/27/2019</a:t>
            </a:fld>
            <a:endParaRPr lang="en-US">
              <a:solidFill>
                <a:srgbClr val="242852"/>
              </a:solidFill>
              <a:latin typeface="Calibri"/>
            </a:endParaRPr>
          </a:p>
        </p:txBody>
      </p:sp>
      <p:sp>
        <p:nvSpPr>
          <p:cNvPr id="6" name="Footer Placeholder 5"/>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7" name="Slide Number Placeholder 6"/>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200" b="1">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4708438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14400" y="621437"/>
            <a:ext cx="10363200" cy="4331564"/>
          </a:xfrm>
          <a:solidFill>
            <a:schemeClr val="bg1">
              <a:lumMod val="95000"/>
            </a:schemeClr>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2D377F5C-EDA7-4864-9756-35769B0E62CF}" type="datetime1">
              <a:rPr lang="en-US" smtClean="0">
                <a:solidFill>
                  <a:srgbClr val="242852"/>
                </a:solidFill>
                <a:latin typeface="Calibri"/>
              </a:rPr>
              <a:pPr/>
              <a:t>6/27/2019</a:t>
            </a:fld>
            <a:endParaRPr lang="en-US">
              <a:solidFill>
                <a:srgbClr val="242852"/>
              </a:solidFill>
              <a:latin typeface="Calibri"/>
            </a:endParaRPr>
          </a:p>
        </p:txBody>
      </p:sp>
      <p:sp>
        <p:nvSpPr>
          <p:cNvPr id="7" name="Slide Number Placeholder 6"/>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Footer Placeholder 5"/>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smtClean="0">
              <a:solidFill>
                <a:srgbClr val="242852"/>
              </a:solidFill>
              <a:latin typeface="Calibri"/>
            </a:endParaRPr>
          </a:p>
        </p:txBody>
      </p:sp>
      <p:sp>
        <p:nvSpPr>
          <p:cNvPr id="13" name="Rectangle 12"/>
          <p:cNvSpPr/>
          <p:nvPr/>
        </p:nvSpPr>
        <p:spPr>
          <a:xfrm>
            <a:off x="1219200" y="5638800"/>
            <a:ext cx="9771352" cy="451696"/>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a:endParaRPr lang="en-US">
              <a:solidFill>
                <a:prstClr val="white"/>
              </a:solidFill>
              <a:latin typeface="Calibri"/>
            </a:endParaRPr>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normAutofit/>
          </a:bodyPr>
          <a:lstStyle>
            <a:lvl1pPr algn="ctr">
              <a:defRPr sz="2200" b="1">
                <a:solidFill>
                  <a:schemeClr val="accent1">
                    <a:lumMod val="75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568222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Picture with Caption">
    <p:spTree>
      <p:nvGrpSpPr>
        <p:cNvPr id="1" name=""/>
        <p:cNvGrpSpPr/>
        <p:nvPr/>
      </p:nvGrpSpPr>
      <p:grpSpPr>
        <a:xfrm>
          <a:off x="0" y="0"/>
          <a:ext cx="0" cy="0"/>
          <a:chOff x="0" y="0"/>
          <a:chExt cx="0" cy="0"/>
        </a:xfrm>
      </p:grpSpPr>
      <p:sp>
        <p:nvSpPr>
          <p:cNvPr id="15" name="Rectangle 14"/>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6" name="Rectangle 15"/>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3" name="Rectangle 12"/>
          <p:cNvSpPr/>
          <p:nvPr/>
        </p:nvSpPr>
        <p:spPr>
          <a:xfrm>
            <a:off x="807765" y="3962400"/>
            <a:ext cx="4942888" cy="22860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11200" y="1911350"/>
            <a:ext cx="10769600" cy="1898650"/>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259A7B8-0EC4-44C9-AFEF-25E144F11C06}" type="datetime1">
              <a:rPr lang="en-US" smtClean="0">
                <a:solidFill>
                  <a:srgbClr val="242852"/>
                </a:solidFill>
                <a:latin typeface="Calibri"/>
              </a:rPr>
              <a:pPr/>
              <a:t>6/27/2019</a:t>
            </a:fld>
            <a:endParaRPr lang="en-US">
              <a:solidFill>
                <a:srgbClr val="242852"/>
              </a:solidFill>
              <a:latin typeface="Calibri"/>
            </a:endParaRPr>
          </a:p>
        </p:txBody>
      </p:sp>
      <p:sp>
        <p:nvSpPr>
          <p:cNvPr id="5" name="Footer Placeholder 4"/>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6" name="Slide Number Placeholder 5"/>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
        <p:nvSpPr>
          <p:cNvPr id="10" name="Content Placeholder 9"/>
          <p:cNvSpPr>
            <a:spLocks noGrp="1"/>
          </p:cNvSpPr>
          <p:nvPr>
            <p:ph sz="quarter" idx="14"/>
          </p:nvPr>
        </p:nvSpPr>
        <p:spPr>
          <a:xfrm>
            <a:off x="5994400" y="4038600"/>
            <a:ext cx="5486400" cy="2133600"/>
          </a:xfrm>
        </p:spPr>
        <p:txBody>
          <a:bodyPr/>
          <a:lstStyle>
            <a:lvl1pPr marL="0" indent="0">
              <a:spcBef>
                <a:spcPts val="0"/>
              </a:spcBef>
              <a:buFontTx/>
              <a:buNone/>
              <a:defRPr/>
            </a:lvl1pPr>
            <a:lvl2pPr marL="228600" indent="0">
              <a:buFontTx/>
              <a:buNone/>
              <a:defRPr/>
            </a:lvl2pPr>
            <a:lvl3pPr marL="457200" indent="0">
              <a:buFontTx/>
              <a:buNone/>
              <a:defRPr/>
            </a:lvl3pPr>
            <a:lvl4pPr marL="685800" indent="0">
              <a:buFontTx/>
              <a:buNone/>
              <a:defRPr/>
            </a:lvl4pPr>
            <a:lvl5pPr marL="914400" indent="0">
              <a:buFontTx/>
              <a:buNone/>
              <a:defRPr/>
            </a:lvl5p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2" name="Picture Placeholder 11"/>
          <p:cNvSpPr>
            <a:spLocks noGrp="1"/>
          </p:cNvSpPr>
          <p:nvPr>
            <p:ph type="pic" sz="quarter" idx="15" hasCustomPrompt="1"/>
          </p:nvPr>
        </p:nvSpPr>
        <p:spPr>
          <a:xfrm>
            <a:off x="969676" y="4076700"/>
            <a:ext cx="4619067" cy="2057400"/>
          </a:xfr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dirty="0">
                <a:solidFill>
                  <a:schemeClr val="tx1"/>
                </a:solidFill>
              </a:defRPr>
            </a:lvl1pPr>
          </a:lstStyle>
          <a:p>
            <a:pPr marL="0" lvl="0" algn="ctr"/>
            <a:r>
              <a:rPr lang="en-US" dirty="0" smtClean="0"/>
              <a:t>Click to add picture</a:t>
            </a:r>
            <a:endParaRPr lang="en-US" dirty="0"/>
          </a:p>
        </p:txBody>
      </p:sp>
    </p:spTree>
    <p:extLst>
      <p:ext uri="{BB962C8B-B14F-4D97-AF65-F5344CB8AC3E}">
        <p14:creationId xmlns:p14="http://schemas.microsoft.com/office/powerpoint/2010/main" val="1465433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8" name="Rectangle 7"/>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solidFill>
                  <a:srgbClr val="242852"/>
                </a:solidFill>
                <a:latin typeface="Calibri"/>
              </a:rPr>
              <a:pPr/>
              <a:t>6/27/2019</a:t>
            </a:fld>
            <a:endParaRPr lang="en-US">
              <a:solidFill>
                <a:srgbClr val="242852"/>
              </a:solidFill>
              <a:latin typeface="Calibri"/>
            </a:endParaRPr>
          </a:p>
        </p:txBody>
      </p:sp>
      <p:sp>
        <p:nvSpPr>
          <p:cNvPr id="4" name="Footer Placeholder 3"/>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5" name="Slide Number Placeholder 4"/>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
        <p:nvSpPr>
          <p:cNvPr id="7" name="Media Placeholder 6"/>
          <p:cNvSpPr>
            <a:spLocks noGrp="1"/>
          </p:cNvSpPr>
          <p:nvPr>
            <p:ph type="media" sz="quarter" idx="13" hasCustomPrompt="1"/>
          </p:nvPr>
        </p:nvSpPr>
        <p:spPr>
          <a:xfrm>
            <a:off x="609600" y="1752601"/>
            <a:ext cx="10972800" cy="3657600"/>
          </a:xfrm>
          <a:solidFill>
            <a:schemeClr val="bg1">
              <a:lumMod val="85000"/>
            </a:schemeClr>
          </a:solidFill>
        </p:spPr>
        <p:txBody>
          <a:bodyPr/>
          <a:lstStyle>
            <a:lvl1pPr>
              <a:defRPr baseline="0"/>
            </a:lvl1pPr>
          </a:lstStyle>
          <a:p>
            <a:r>
              <a:rPr lang="en-US" dirty="0" smtClean="0"/>
              <a:t>Click to add media file</a:t>
            </a:r>
            <a:endParaRPr lang="en-US" dirty="0"/>
          </a:p>
        </p:txBody>
      </p:sp>
      <p:sp>
        <p:nvSpPr>
          <p:cNvPr id="9" name="Text Placeholder 8"/>
          <p:cNvSpPr>
            <a:spLocks noGrp="1"/>
          </p:cNvSpPr>
          <p:nvPr>
            <p:ph type="body" sz="quarter" idx="14" hasCustomPrompt="1"/>
          </p:nvPr>
        </p:nvSpPr>
        <p:spPr>
          <a:xfrm>
            <a:off x="609600" y="5486400"/>
            <a:ext cx="10972800" cy="533400"/>
          </a:xfrm>
        </p:spPr>
        <p:txBody>
          <a:bodyPr>
            <a:noAutofit/>
          </a:bodyPr>
          <a:lstStyle>
            <a:lvl1pPr marL="0" indent="0">
              <a:buNone/>
              <a:defRPr sz="2400" baseline="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Click to add video caption</a:t>
            </a:r>
            <a:endParaRPr lang="en-US" dirty="0"/>
          </a:p>
        </p:txBody>
      </p:sp>
    </p:spTree>
    <p:extLst>
      <p:ext uri="{BB962C8B-B14F-4D97-AF65-F5344CB8AC3E}">
        <p14:creationId xmlns:p14="http://schemas.microsoft.com/office/powerpoint/2010/main" val="365316884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bou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7FB3B-20DA-4D0E-BF16-8262B7156612}" type="datetime1">
              <a:rPr lang="en-US" smtClean="0">
                <a:solidFill>
                  <a:srgbClr val="242852"/>
                </a:solidFill>
                <a:latin typeface="Calibri"/>
              </a:rPr>
              <a:pPr/>
              <a:t>6/27/2019</a:t>
            </a:fld>
            <a:endParaRPr lang="en-US">
              <a:solidFill>
                <a:srgbClr val="242852"/>
              </a:solidFill>
              <a:latin typeface="Calibri"/>
            </a:endParaRPr>
          </a:p>
        </p:txBody>
      </p:sp>
      <p:sp>
        <p:nvSpPr>
          <p:cNvPr id="3" name="Footer Placeholder 2"/>
          <p:cNvSpPr>
            <a:spLocks noGrp="1"/>
          </p:cNvSpPr>
          <p:nvPr>
            <p:ph type="ftr" sz="quarter" idx="11"/>
          </p:nvPr>
        </p:nvSpPr>
        <p:spPr/>
        <p:txBody>
          <a:bodyPr/>
          <a:lstStyle/>
          <a:p>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4" name="Slide Number Placeholder 3"/>
          <p:cNvSpPr>
            <a:spLocks noGrp="1"/>
          </p:cNvSpPr>
          <p:nvPr>
            <p:ph type="sldNum" sz="quarter" idx="12"/>
          </p:nvPr>
        </p:nvSpPr>
        <p:spPr/>
        <p:txBody>
          <a:bodyPr/>
          <a:lstStyle/>
          <a:p>
            <a:fld id="{FA84A37A-AFC2-4A01-80A1-FC20F2C0D5BB}" type="slidenum">
              <a:rPr lang="en-US" smtClean="0">
                <a:solidFill>
                  <a:srgbClr val="242852"/>
                </a:solidFill>
                <a:latin typeface="Calibri"/>
              </a:rPr>
              <a:pPr/>
              <a:t>‹#›</a:t>
            </a:fld>
            <a:endParaRPr lang="en-US">
              <a:solidFill>
                <a:srgbClr val="242852"/>
              </a:solidFill>
              <a:latin typeface="Calibri"/>
            </a:endParaRPr>
          </a:p>
        </p:txBody>
      </p:sp>
      <p:sp>
        <p:nvSpPr>
          <p:cNvPr id="10" name="Text Placeholder 9"/>
          <p:cNvSpPr>
            <a:spLocks noGrp="1"/>
          </p:cNvSpPr>
          <p:nvPr>
            <p:ph type="body" sz="quarter" idx="14"/>
          </p:nvPr>
        </p:nvSpPr>
        <p:spPr>
          <a:xfrm>
            <a:off x="751840" y="304800"/>
            <a:ext cx="6461760" cy="381000"/>
          </a:xfrm>
        </p:spPr>
        <p:txBody>
          <a:bodyPr bIns="0" anchor="b" anchorCtr="0">
            <a:noAutofit/>
          </a:bodyPr>
          <a:lstStyle>
            <a:lvl1pPr marL="0" indent="0">
              <a:buNone/>
              <a:defRPr sz="2400" b="1" cap="all" baseline="0"/>
            </a:lvl1pPr>
            <a:lvl2pPr marL="228600" indent="0">
              <a:buNone/>
              <a:defRPr sz="2400" b="1"/>
            </a:lvl2pPr>
            <a:lvl3pPr marL="457200" indent="0">
              <a:buNone/>
              <a:defRPr sz="2400" b="1"/>
            </a:lvl3pPr>
            <a:lvl4pPr marL="685800" indent="0">
              <a:buNone/>
              <a:defRPr sz="2400" b="1"/>
            </a:lvl4pPr>
            <a:lvl5pPr marL="914400" indent="0">
              <a:buNone/>
              <a:defRPr sz="2400" b="1"/>
            </a:lvl5pPr>
          </a:lstStyle>
          <a:p>
            <a:pPr lvl="0"/>
            <a:r>
              <a:rPr lang="en-US" dirty="0" smtClean="0"/>
              <a:t>Click to edit Master text styles</a:t>
            </a:r>
            <a:endParaRPr lang="en-US" dirty="0"/>
          </a:p>
        </p:txBody>
      </p:sp>
      <p:sp>
        <p:nvSpPr>
          <p:cNvPr id="13" name="Text Placeholder 12"/>
          <p:cNvSpPr>
            <a:spLocks noGrp="1"/>
          </p:cNvSpPr>
          <p:nvPr>
            <p:ph type="body" sz="quarter" idx="15"/>
          </p:nvPr>
        </p:nvSpPr>
        <p:spPr>
          <a:xfrm>
            <a:off x="751840" y="701040"/>
            <a:ext cx="6461760" cy="685800"/>
          </a:xfrm>
        </p:spPr>
        <p:txBody>
          <a:bodyPr tIns="0">
            <a:noAutofit/>
          </a:bodyPr>
          <a:lstStyle>
            <a:lvl1pPr marL="0" indent="0">
              <a:spcBef>
                <a:spcPts val="0"/>
              </a:spcBef>
              <a:buNone/>
              <a:defRPr sz="1800"/>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smtClean="0"/>
              <a:t>Click to edit Master text styles</a:t>
            </a:r>
            <a:endParaRPr lang="en-US" dirty="0"/>
          </a:p>
        </p:txBody>
      </p:sp>
      <p:sp>
        <p:nvSpPr>
          <p:cNvPr id="15" name="Picture Placeholder 14"/>
          <p:cNvSpPr>
            <a:spLocks noGrp="1"/>
          </p:cNvSpPr>
          <p:nvPr>
            <p:ph type="pic" sz="quarter" idx="16" hasCustomPrompt="1"/>
          </p:nvPr>
        </p:nvSpPr>
        <p:spPr>
          <a:xfrm>
            <a:off x="7823200" y="533400"/>
            <a:ext cx="3251200" cy="2031326"/>
          </a:xfrm>
          <a:ln>
            <a:solidFill>
              <a:schemeClr val="bg1"/>
            </a:solidFill>
          </a:ln>
        </p:spPr>
        <p:txBody>
          <a:bodyPr tIns="91440"/>
          <a:lstStyle>
            <a:lvl1pPr marL="0" indent="0" algn="ctr">
              <a:buFontTx/>
              <a:buNone/>
              <a:defRPr baseline="0"/>
            </a:lvl1pPr>
          </a:lstStyle>
          <a:p>
            <a:r>
              <a:rPr lang="en-US" dirty="0" smtClean="0"/>
              <a:t>[Click to insert Logo / Brand Image]</a:t>
            </a:r>
            <a:endParaRPr lang="en-US" dirty="0"/>
          </a:p>
        </p:txBody>
      </p:sp>
      <p:sp>
        <p:nvSpPr>
          <p:cNvPr id="17" name="Text Placeholder 16"/>
          <p:cNvSpPr>
            <a:spLocks noGrp="1"/>
          </p:cNvSpPr>
          <p:nvPr>
            <p:ph type="body" sz="quarter" idx="17" hasCustomPrompt="1"/>
          </p:nvPr>
        </p:nvSpPr>
        <p:spPr>
          <a:xfrm>
            <a:off x="4775200" y="2819402"/>
            <a:ext cx="7010400" cy="3505199"/>
          </a:xfrm>
        </p:spPr>
        <p:txBody>
          <a:bodyPr>
            <a:normAutofit/>
          </a:bodyPr>
          <a:lstStyle>
            <a:lvl1pPr>
              <a:defRPr sz="1800" baseline="0">
                <a:solidFill>
                  <a:schemeClr val="tx2"/>
                </a:solidFill>
              </a:defRPr>
            </a:lvl1pPr>
            <a:lvl2pPr>
              <a:defRPr sz="1600">
                <a:solidFill>
                  <a:schemeClr val="tx2"/>
                </a:solidFill>
              </a:defRPr>
            </a:lvl2pPr>
            <a:lvl3pPr>
              <a:defRPr sz="14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[insert your bio or company information]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7" name="Picture Placeholder 6"/>
          <p:cNvSpPr>
            <a:spLocks noGrp="1"/>
          </p:cNvSpPr>
          <p:nvPr>
            <p:ph type="pic" sz="quarter" idx="13" hasCustomPrompt="1"/>
          </p:nvPr>
        </p:nvSpPr>
        <p:spPr>
          <a:xfrm>
            <a:off x="902254" y="1642472"/>
            <a:ext cx="3311005" cy="3234328"/>
          </a:xfrm>
          <a:ln w="228600" cap="sq" cmpd="sng">
            <a:noFill/>
            <a:miter lim="800000"/>
          </a:ln>
        </p:spPr>
        <p:txBody>
          <a:bodyPr tIns="274320"/>
          <a:lstStyle>
            <a:lvl1pPr marL="0" indent="0" algn="ctr">
              <a:buFontTx/>
              <a:buNone/>
              <a:defRPr/>
            </a:lvl1pPr>
          </a:lstStyle>
          <a:p>
            <a:r>
              <a:rPr lang="en-US" dirty="0" smtClean="0"/>
              <a:t>[Click icon to insert photo]</a:t>
            </a:r>
            <a:endParaRPr lang="en-US" dirty="0"/>
          </a:p>
        </p:txBody>
      </p:sp>
    </p:spTree>
    <p:extLst>
      <p:ext uri="{BB962C8B-B14F-4D97-AF65-F5344CB8AC3E}">
        <p14:creationId xmlns:p14="http://schemas.microsoft.com/office/powerpoint/2010/main" val="331634328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D731D98C-4C61-4A0C-A411-76B0BE3C8C88}"/>
              </a:ext>
            </a:extLst>
          </p:cNvPr>
          <p:cNvGrpSpPr/>
          <p:nvPr userDrawn="1"/>
        </p:nvGrpSpPr>
        <p:grpSpPr>
          <a:xfrm>
            <a:off x="-1800000" y="-900000"/>
            <a:ext cx="15792000" cy="8658000"/>
            <a:chOff x="-1800000" y="-900000"/>
            <a:chExt cx="15792000" cy="8658000"/>
          </a:xfrm>
        </p:grpSpPr>
        <p:sp>
          <p:nvSpPr>
            <p:cNvPr id="57" name="Rectangle 56">
              <a:extLst>
                <a:ext uri="{FF2B5EF4-FFF2-40B4-BE49-F238E27FC236}">
                  <a16:creationId xmlns:a16="http://schemas.microsoft.com/office/drawing/2014/main" id="{1D20DBB0-A2FF-4DC8-B294-C1712B7F4A94}"/>
                </a:ext>
              </a:extLst>
            </p:cNvPr>
            <p:cNvSpPr>
              <a:spLocks noChangeAspect="1"/>
            </p:cNvSpPr>
            <p:nvPr userDrawn="1"/>
          </p:nvSpPr>
          <p:spPr bwMode="gray">
            <a:xfrm flipH="1">
              <a:off x="12192000" y="-900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sp>
          <p:nvSpPr>
            <p:cNvPr id="58" name="Rectangle 57">
              <a:extLst>
                <a:ext uri="{FF2B5EF4-FFF2-40B4-BE49-F238E27FC236}">
                  <a16:creationId xmlns:a16="http://schemas.microsoft.com/office/drawing/2014/main" id="{90CE62D8-9CA3-4EF7-8993-5CC026640DCC}"/>
                </a:ext>
              </a:extLst>
            </p:cNvPr>
            <p:cNvSpPr>
              <a:spLocks noChangeAspect="1"/>
            </p:cNvSpPr>
            <p:nvPr userDrawn="1"/>
          </p:nvSpPr>
          <p:spPr bwMode="gray">
            <a:xfrm flipH="1">
              <a:off x="-1800000" y="6858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grpSp>
          <p:nvGrpSpPr>
            <p:cNvPr id="59" name="Group 58">
              <a:extLst>
                <a:ext uri="{FF2B5EF4-FFF2-40B4-BE49-F238E27FC236}">
                  <a16:creationId xmlns:a16="http://schemas.microsoft.com/office/drawing/2014/main" id="{5A190684-B7D7-402B-A8B4-D3FBFCA69004}"/>
                </a:ext>
              </a:extLst>
            </p:cNvPr>
            <p:cNvGrpSpPr/>
            <p:nvPr userDrawn="1"/>
          </p:nvGrpSpPr>
          <p:grpSpPr>
            <a:xfrm>
              <a:off x="-296679" y="-296679"/>
              <a:ext cx="12747258" cy="958667"/>
              <a:chOff x="-296679" y="-296679"/>
              <a:chExt cx="12747258" cy="958667"/>
            </a:xfrm>
          </p:grpSpPr>
          <p:grpSp>
            <p:nvGrpSpPr>
              <p:cNvPr id="67" name="Group 66">
                <a:extLst>
                  <a:ext uri="{FF2B5EF4-FFF2-40B4-BE49-F238E27FC236}">
                    <a16:creationId xmlns:a16="http://schemas.microsoft.com/office/drawing/2014/main" id="{FC0C1785-47E8-493F-A898-69E82CDBEFA4}"/>
                  </a:ext>
                </a:extLst>
              </p:cNvPr>
              <p:cNvGrpSpPr/>
              <p:nvPr userDrawn="1"/>
            </p:nvGrpSpPr>
            <p:grpSpPr>
              <a:xfrm>
                <a:off x="658813" y="-296679"/>
                <a:ext cx="10871200" cy="180000"/>
                <a:chOff x="658813" y="-296679"/>
                <a:chExt cx="10871200" cy="180000"/>
              </a:xfrm>
            </p:grpSpPr>
            <p:cxnSp>
              <p:nvCxnSpPr>
                <p:cNvPr id="71" name="Straight Connector 70">
                  <a:extLst>
                    <a:ext uri="{FF2B5EF4-FFF2-40B4-BE49-F238E27FC236}">
                      <a16:creationId xmlns:a16="http://schemas.microsoft.com/office/drawing/2014/main" id="{BEA6F541-7843-497D-8BD0-360CE156BA1B}"/>
                    </a:ext>
                  </a:extLst>
                </p:cNvPr>
                <p:cNvCxnSpPr/>
                <p:nvPr userDrawn="1"/>
              </p:nvCxnSpPr>
              <p:spPr>
                <a:xfrm>
                  <a:off x="6588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487A987-B798-4420-8D19-18E9C52C11DC}"/>
                    </a:ext>
                  </a:extLst>
                </p:cNvPr>
                <p:cNvCxnSpPr/>
                <p:nvPr userDrawn="1"/>
              </p:nvCxnSpPr>
              <p:spPr>
                <a:xfrm>
                  <a:off x="115300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BE553E23-3841-4E85-B807-633827D6D4E3}"/>
                  </a:ext>
                </a:extLst>
              </p:cNvPr>
              <p:cNvGrpSpPr/>
              <p:nvPr userDrawn="1"/>
            </p:nvGrpSpPr>
            <p:grpSpPr>
              <a:xfrm>
                <a:off x="-296679" y="661988"/>
                <a:ext cx="12747258" cy="0"/>
                <a:chOff x="-296679" y="661988"/>
                <a:chExt cx="12747258" cy="0"/>
              </a:xfrm>
            </p:grpSpPr>
            <p:cxnSp>
              <p:nvCxnSpPr>
                <p:cNvPr id="69" name="Straight Connector 68">
                  <a:extLst>
                    <a:ext uri="{FF2B5EF4-FFF2-40B4-BE49-F238E27FC236}">
                      <a16:creationId xmlns:a16="http://schemas.microsoft.com/office/drawing/2014/main" id="{59D9D9FC-5DF7-453D-9924-0DCD1C694A5C}"/>
                    </a:ext>
                  </a:extLst>
                </p:cNvPr>
                <p:cNvCxnSpPr/>
                <p:nvPr userDrawn="1"/>
              </p:nvCxnSpPr>
              <p:spPr>
                <a:xfrm>
                  <a:off x="122705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CFA6206-81EE-4F08-A0F4-231B429146A8}"/>
                    </a:ext>
                  </a:extLst>
                </p:cNvPr>
                <p:cNvCxnSpPr/>
                <p:nvPr userDrawn="1"/>
              </p:nvCxnSpPr>
              <p:spPr>
                <a:xfrm>
                  <a:off x="-2966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0" name="Group 59">
              <a:extLst>
                <a:ext uri="{FF2B5EF4-FFF2-40B4-BE49-F238E27FC236}">
                  <a16:creationId xmlns:a16="http://schemas.microsoft.com/office/drawing/2014/main" id="{ED5FA199-5212-41C4-AD52-F8B3A1A0E9A5}"/>
                </a:ext>
              </a:extLst>
            </p:cNvPr>
            <p:cNvGrpSpPr/>
            <p:nvPr userDrawn="1"/>
          </p:nvGrpSpPr>
          <p:grpSpPr>
            <a:xfrm>
              <a:off x="-296679" y="6194425"/>
              <a:ext cx="12747258" cy="941204"/>
              <a:chOff x="-296679" y="6194425"/>
              <a:chExt cx="12747258" cy="941204"/>
            </a:xfrm>
          </p:grpSpPr>
          <p:grpSp>
            <p:nvGrpSpPr>
              <p:cNvPr id="61" name="Group 60">
                <a:extLst>
                  <a:ext uri="{FF2B5EF4-FFF2-40B4-BE49-F238E27FC236}">
                    <a16:creationId xmlns:a16="http://schemas.microsoft.com/office/drawing/2014/main" id="{6CDC278F-D61F-48C6-83A9-B02827232943}"/>
                  </a:ext>
                </a:extLst>
              </p:cNvPr>
              <p:cNvGrpSpPr/>
              <p:nvPr userDrawn="1"/>
            </p:nvGrpSpPr>
            <p:grpSpPr>
              <a:xfrm>
                <a:off x="658813" y="6955629"/>
                <a:ext cx="10871200" cy="180000"/>
                <a:chOff x="658813" y="6934200"/>
                <a:chExt cx="10871200" cy="180000"/>
              </a:xfrm>
            </p:grpSpPr>
            <p:cxnSp>
              <p:nvCxnSpPr>
                <p:cNvPr id="65" name="Straight Connector 64">
                  <a:extLst>
                    <a:ext uri="{FF2B5EF4-FFF2-40B4-BE49-F238E27FC236}">
                      <a16:creationId xmlns:a16="http://schemas.microsoft.com/office/drawing/2014/main" id="{7AF9D5AC-10C0-4CF0-A888-7E241D0EE6EE}"/>
                    </a:ext>
                  </a:extLst>
                </p:cNvPr>
                <p:cNvCxnSpPr/>
                <p:nvPr userDrawn="1"/>
              </p:nvCxnSpPr>
              <p:spPr>
                <a:xfrm>
                  <a:off x="6588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7D2E08B-3174-44B5-824F-4C843AAE05AE}"/>
                    </a:ext>
                  </a:extLst>
                </p:cNvPr>
                <p:cNvCxnSpPr/>
                <p:nvPr userDrawn="1"/>
              </p:nvCxnSpPr>
              <p:spPr>
                <a:xfrm>
                  <a:off x="115300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37669239-B1C1-4FDD-892F-0E7CABD1CA39}"/>
                  </a:ext>
                </a:extLst>
              </p:cNvPr>
              <p:cNvGrpSpPr/>
              <p:nvPr userDrawn="1"/>
            </p:nvGrpSpPr>
            <p:grpSpPr>
              <a:xfrm>
                <a:off x="-296679" y="6194425"/>
                <a:ext cx="12747258" cy="0"/>
                <a:chOff x="-296679" y="6194425"/>
                <a:chExt cx="12747258" cy="0"/>
              </a:xfrm>
            </p:grpSpPr>
            <p:cxnSp>
              <p:nvCxnSpPr>
                <p:cNvPr id="63" name="Straight Connector 62">
                  <a:extLst>
                    <a:ext uri="{FF2B5EF4-FFF2-40B4-BE49-F238E27FC236}">
                      <a16:creationId xmlns:a16="http://schemas.microsoft.com/office/drawing/2014/main" id="{187497F1-D0B4-4F61-9B66-16E67BCA674F}"/>
                    </a:ext>
                  </a:extLst>
                </p:cNvPr>
                <p:cNvCxnSpPr/>
                <p:nvPr userDrawn="1"/>
              </p:nvCxnSpPr>
              <p:spPr>
                <a:xfrm>
                  <a:off x="122705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E99ED7-A907-469A-AE64-9B496BD0E70C}"/>
                    </a:ext>
                  </a:extLst>
                </p:cNvPr>
                <p:cNvCxnSpPr/>
                <p:nvPr userDrawn="1"/>
              </p:nvCxnSpPr>
              <p:spPr>
                <a:xfrm>
                  <a:off x="-2966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7" name="Rectangle 6"/>
          <p:cNvSpPr/>
          <p:nvPr userDrawn="1"/>
        </p:nvSpPr>
        <p:spPr bwMode="gray">
          <a:xfrm>
            <a:off x="658812" y="658800"/>
            <a:ext cx="10874375" cy="5543550"/>
          </a:xfrm>
          <a:prstGeom prst="rect">
            <a:avLst/>
          </a:prstGeom>
          <a:solidFill>
            <a:srgbClr val="18288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nl-NL">
              <a:solidFill>
                <a:prstClr val="white"/>
              </a:solidFill>
              <a:latin typeface="Calibri"/>
            </a:endParaRPr>
          </a:p>
        </p:txBody>
      </p:sp>
      <p:grpSp>
        <p:nvGrpSpPr>
          <p:cNvPr id="2" name="Group 1">
            <a:extLst>
              <a:ext uri="{FF2B5EF4-FFF2-40B4-BE49-F238E27FC236}">
                <a16:creationId xmlns:a16="http://schemas.microsoft.com/office/drawing/2014/main" id="{9AA3DD50-9696-4737-8863-E020AA4173D7}"/>
              </a:ext>
            </a:extLst>
          </p:cNvPr>
          <p:cNvGrpSpPr/>
          <p:nvPr userDrawn="1"/>
        </p:nvGrpSpPr>
        <p:grpSpPr bwMode="gray">
          <a:xfrm>
            <a:off x="-1800000" y="4654667"/>
            <a:ext cx="1620000" cy="161583"/>
            <a:chOff x="-1800000" y="2402597"/>
            <a:chExt cx="1620000" cy="161583"/>
          </a:xfrm>
        </p:grpSpPr>
        <p:cxnSp>
          <p:nvCxnSpPr>
            <p:cNvPr id="8" name="Straight Connector 7">
              <a:extLst>
                <a:ext uri="{FF2B5EF4-FFF2-40B4-BE49-F238E27FC236}">
                  <a16:creationId xmlns:a16="http://schemas.microsoft.com/office/drawing/2014/main" id="{A73DBBE2-71C7-440F-95ED-E7CCE63117C5}"/>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4DEFE0F-557C-4611-88D2-952840C8A487}"/>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Basislijn logo Performation Hotflo</a:t>
              </a:r>
            </a:p>
          </p:txBody>
        </p:sp>
      </p:grpSp>
      <p:sp>
        <p:nvSpPr>
          <p:cNvPr id="13" name="Text Placeholder 12">
            <a:extLst>
              <a:ext uri="{FF2B5EF4-FFF2-40B4-BE49-F238E27FC236}">
                <a16:creationId xmlns:a16="http://schemas.microsoft.com/office/drawing/2014/main" id="{135F0F89-1A37-4DCD-B864-7B5136987071}"/>
              </a:ext>
            </a:extLst>
          </p:cNvPr>
          <p:cNvSpPr txBox="1">
            <a:spLocks/>
          </p:cNvSpPr>
          <p:nvPr userDrawn="1"/>
        </p:nvSpPr>
        <p:spPr bwMode="gray">
          <a:xfrm>
            <a:off x="658813" y="6367552"/>
            <a:ext cx="7951659" cy="307777"/>
          </a:xfrm>
          <a:prstGeom prst="rect">
            <a:avLst/>
          </a:prstGeom>
          <a:ln>
            <a:noFill/>
          </a:ln>
        </p:spPr>
        <p:txBody>
          <a:bodyPr lIns="0" tIns="0" rIns="0" bIns="0"/>
          <a:lstStyle>
            <a:lvl1pPr marL="0" indent="0" algn="l" defTabSz="914400" rtl="0" eaLnBrk="1" latinLnBrk="0" hangingPunct="1">
              <a:spcBef>
                <a:spcPts val="0"/>
              </a:spcBef>
              <a:buFont typeface="Arial" pitchFamily="34" charset="0"/>
              <a:buNone/>
              <a:defRPr sz="1000" b="0" i="1" kern="1200" baseline="0">
                <a:solidFill>
                  <a:schemeClr val="tx1"/>
                </a:solidFill>
                <a:latin typeface="Arial" pitchFamily="34" charset="0"/>
                <a:ea typeface="+mn-ea"/>
                <a:cs typeface="Arial" pitchFamily="34" charset="0"/>
              </a:defRPr>
            </a:lvl1pPr>
            <a:lvl2pPr marL="209550" indent="-20955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2pPr>
            <a:lvl3pPr marL="581025" indent="-23812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3pPr>
            <a:lvl4pPr marL="981075" indent="-26670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4pPr>
            <a:lvl5pPr marL="1362075" indent="-25717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NL" i="0" dirty="0" err="1">
                <a:solidFill>
                  <a:srgbClr val="D8D8D8"/>
                </a:solidFill>
                <a:latin typeface="Calibri"/>
              </a:rPr>
              <a:t>Vertrouwelijk</a:t>
            </a:r>
            <a:r>
              <a:rPr lang="nl-NL" i="0" dirty="0">
                <a:solidFill>
                  <a:srgbClr val="D8D8D8"/>
                </a:solidFill>
                <a:latin typeface="Calibri"/>
              </a:rPr>
              <a:t>: gebruik van deze informatie zonder expliciete schriftelijke toestemming is verboden. </a:t>
            </a:r>
          </a:p>
          <a:p>
            <a:r>
              <a:rPr lang="nl-NL" i="0" dirty="0" err="1">
                <a:solidFill>
                  <a:srgbClr val="D8D8D8"/>
                </a:solidFill>
                <a:latin typeface="Calibri"/>
              </a:rPr>
              <a:t>Uitkomsten</a:t>
            </a:r>
            <a:r>
              <a:rPr lang="nl-NL" i="0" dirty="0">
                <a:solidFill>
                  <a:srgbClr val="D8D8D8"/>
                </a:solidFill>
                <a:latin typeface="Calibri"/>
              </a:rPr>
              <a:t> of </a:t>
            </a:r>
            <a:r>
              <a:rPr lang="nl-NL" i="0" dirty="0" err="1">
                <a:solidFill>
                  <a:srgbClr val="D8D8D8"/>
                </a:solidFill>
                <a:latin typeface="Calibri"/>
              </a:rPr>
              <a:t>conclusies</a:t>
            </a:r>
            <a:r>
              <a:rPr lang="nl-NL" i="0" dirty="0">
                <a:solidFill>
                  <a:srgbClr val="D8D8D8"/>
                </a:solidFill>
                <a:latin typeface="Calibri"/>
              </a:rPr>
              <a:t> </a:t>
            </a:r>
            <a:r>
              <a:rPr lang="nl-NL" i="0" dirty="0" err="1">
                <a:solidFill>
                  <a:srgbClr val="D8D8D8"/>
                </a:solidFill>
                <a:latin typeface="Calibri"/>
              </a:rPr>
              <a:t>zijn</a:t>
            </a:r>
            <a:r>
              <a:rPr lang="nl-NL" i="0" dirty="0">
                <a:solidFill>
                  <a:srgbClr val="D8D8D8"/>
                </a:solidFill>
                <a:latin typeface="Calibri"/>
              </a:rPr>
              <a:t> </a:t>
            </a:r>
            <a:r>
              <a:rPr lang="nl-NL" i="0" dirty="0" err="1">
                <a:solidFill>
                  <a:srgbClr val="D8D8D8"/>
                </a:solidFill>
                <a:latin typeface="Calibri"/>
              </a:rPr>
              <a:t>een</a:t>
            </a:r>
            <a:r>
              <a:rPr lang="nl-NL" i="0" dirty="0">
                <a:solidFill>
                  <a:srgbClr val="D8D8D8"/>
                </a:solidFill>
                <a:latin typeface="Calibri"/>
              </a:rPr>
              <a:t> </a:t>
            </a:r>
            <a:r>
              <a:rPr lang="nl-NL" i="0" dirty="0" err="1">
                <a:solidFill>
                  <a:srgbClr val="D8D8D8"/>
                </a:solidFill>
                <a:latin typeface="Calibri"/>
              </a:rPr>
              <a:t>inschatting</a:t>
            </a:r>
            <a:r>
              <a:rPr lang="nl-NL" i="0" dirty="0">
                <a:solidFill>
                  <a:srgbClr val="D8D8D8"/>
                </a:solidFill>
                <a:latin typeface="Calibri"/>
              </a:rPr>
              <a:t> van de </a:t>
            </a:r>
            <a:r>
              <a:rPr lang="nl-NL" i="0" dirty="0" err="1">
                <a:solidFill>
                  <a:srgbClr val="D8D8D8"/>
                </a:solidFill>
                <a:latin typeface="Calibri"/>
              </a:rPr>
              <a:t>werkelijkheid</a:t>
            </a:r>
            <a:r>
              <a:rPr lang="nl-NL" i="0" dirty="0">
                <a:solidFill>
                  <a:srgbClr val="D8D8D8"/>
                </a:solidFill>
                <a:latin typeface="Calibri"/>
              </a:rPr>
              <a:t>, </a:t>
            </a:r>
            <a:r>
              <a:rPr lang="nl-NL" i="0" dirty="0" err="1">
                <a:solidFill>
                  <a:srgbClr val="D8D8D8"/>
                </a:solidFill>
                <a:latin typeface="Calibri"/>
              </a:rPr>
              <a:t>er</a:t>
            </a:r>
            <a:r>
              <a:rPr lang="nl-NL" i="0" dirty="0">
                <a:solidFill>
                  <a:srgbClr val="D8D8D8"/>
                </a:solidFill>
                <a:latin typeface="Calibri"/>
              </a:rPr>
              <a:t> </a:t>
            </a:r>
            <a:r>
              <a:rPr lang="nl-NL" i="0" dirty="0" err="1">
                <a:solidFill>
                  <a:srgbClr val="D8D8D8"/>
                </a:solidFill>
                <a:latin typeface="Calibri"/>
              </a:rPr>
              <a:t>kunnen</a:t>
            </a:r>
            <a:r>
              <a:rPr lang="nl-NL" i="0" dirty="0">
                <a:solidFill>
                  <a:srgbClr val="D8D8D8"/>
                </a:solidFill>
                <a:latin typeface="Calibri"/>
              </a:rPr>
              <a:t> </a:t>
            </a:r>
            <a:r>
              <a:rPr lang="nl-NL" i="0" dirty="0" err="1">
                <a:solidFill>
                  <a:srgbClr val="D8D8D8"/>
                </a:solidFill>
                <a:latin typeface="Calibri"/>
              </a:rPr>
              <a:t>geen</a:t>
            </a:r>
            <a:r>
              <a:rPr lang="nl-NL" i="0" dirty="0">
                <a:solidFill>
                  <a:srgbClr val="D8D8D8"/>
                </a:solidFill>
                <a:latin typeface="Calibri"/>
              </a:rPr>
              <a:t> </a:t>
            </a:r>
            <a:r>
              <a:rPr lang="nl-NL" i="0" dirty="0" err="1">
                <a:solidFill>
                  <a:srgbClr val="D8D8D8"/>
                </a:solidFill>
                <a:latin typeface="Calibri"/>
              </a:rPr>
              <a:t>rechten</a:t>
            </a:r>
            <a:r>
              <a:rPr lang="nl-NL" i="0" dirty="0">
                <a:solidFill>
                  <a:srgbClr val="D8D8D8"/>
                </a:solidFill>
                <a:latin typeface="Calibri"/>
              </a:rPr>
              <a:t> </a:t>
            </a:r>
            <a:r>
              <a:rPr lang="nl-NL" i="0" dirty="0" err="1">
                <a:solidFill>
                  <a:srgbClr val="D8D8D8"/>
                </a:solidFill>
                <a:latin typeface="Calibri"/>
              </a:rPr>
              <a:t>aan</a:t>
            </a:r>
            <a:r>
              <a:rPr lang="nl-NL" i="0" dirty="0">
                <a:solidFill>
                  <a:srgbClr val="D8D8D8"/>
                </a:solidFill>
                <a:latin typeface="Calibri"/>
              </a:rPr>
              <a:t> </a:t>
            </a:r>
            <a:r>
              <a:rPr lang="nl-NL" i="0" dirty="0" err="1">
                <a:solidFill>
                  <a:srgbClr val="D8D8D8"/>
                </a:solidFill>
                <a:latin typeface="Calibri"/>
              </a:rPr>
              <a:t>worden</a:t>
            </a:r>
            <a:r>
              <a:rPr lang="nl-NL" i="0" dirty="0">
                <a:solidFill>
                  <a:srgbClr val="D8D8D8"/>
                </a:solidFill>
                <a:latin typeface="Calibri"/>
              </a:rPr>
              <a:t> </a:t>
            </a:r>
            <a:r>
              <a:rPr lang="nl-NL" i="0" dirty="0" err="1">
                <a:solidFill>
                  <a:srgbClr val="D8D8D8"/>
                </a:solidFill>
                <a:latin typeface="Calibri"/>
              </a:rPr>
              <a:t>ontleend</a:t>
            </a:r>
            <a:r>
              <a:rPr lang="nl-NL" i="0" dirty="0">
                <a:solidFill>
                  <a:srgbClr val="D8D8D8"/>
                </a:solidFill>
                <a:latin typeface="Calibri"/>
              </a:rPr>
              <a:t>.</a:t>
            </a:r>
          </a:p>
        </p:txBody>
      </p:sp>
      <p:sp>
        <p:nvSpPr>
          <p:cNvPr id="14" name="Text Placeholder 12">
            <a:extLst>
              <a:ext uri="{FF2B5EF4-FFF2-40B4-BE49-F238E27FC236}">
                <a16:creationId xmlns:a16="http://schemas.microsoft.com/office/drawing/2014/main" id="{2CC9BFFC-9C46-4F2C-8F97-AAA2C4CA3AD4}"/>
              </a:ext>
            </a:extLst>
          </p:cNvPr>
          <p:cNvSpPr txBox="1">
            <a:spLocks/>
          </p:cNvSpPr>
          <p:nvPr userDrawn="1"/>
        </p:nvSpPr>
        <p:spPr bwMode="gray">
          <a:xfrm>
            <a:off x="9427471" y="6367552"/>
            <a:ext cx="2105717" cy="307777"/>
          </a:xfrm>
          <a:prstGeom prst="rect">
            <a:avLst/>
          </a:prstGeom>
          <a:ln>
            <a:noFill/>
          </a:ln>
        </p:spPr>
        <p:txBody>
          <a:bodyPr lIns="0" tIns="0" rIns="0" bIns="0"/>
          <a:lstStyle>
            <a:lvl1pPr marL="0" indent="0" algn="l" defTabSz="914400" rtl="0" eaLnBrk="1" latinLnBrk="0" hangingPunct="1">
              <a:spcBef>
                <a:spcPts val="0"/>
              </a:spcBef>
              <a:buFont typeface="Arial" pitchFamily="34" charset="0"/>
              <a:buNone/>
              <a:defRPr sz="1000" b="0" i="1" kern="1200" baseline="0">
                <a:solidFill>
                  <a:schemeClr val="tx1"/>
                </a:solidFill>
                <a:latin typeface="Arial" pitchFamily="34" charset="0"/>
                <a:ea typeface="+mn-ea"/>
                <a:cs typeface="Arial" pitchFamily="34" charset="0"/>
              </a:defRPr>
            </a:lvl1pPr>
            <a:lvl2pPr marL="209550" indent="-20955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2pPr>
            <a:lvl3pPr marL="581025" indent="-23812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3pPr>
            <a:lvl4pPr marL="981075" indent="-26670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4pPr>
            <a:lvl5pPr marL="1362075" indent="-25717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nl-NL" i="0">
                <a:solidFill>
                  <a:srgbClr val="D8D8D8"/>
                </a:solidFill>
                <a:latin typeface="Calibri"/>
              </a:rPr>
              <a:t>Copyright © Performation Hotflo</a:t>
            </a:r>
            <a:endParaRPr lang="nl-NL" i="0" dirty="0">
              <a:solidFill>
                <a:srgbClr val="D8D8D8"/>
              </a:solidFill>
              <a:latin typeface="Calibri"/>
            </a:endParaRPr>
          </a:p>
        </p:txBody>
      </p:sp>
      <p:grpSp>
        <p:nvGrpSpPr>
          <p:cNvPr id="33" name="Group 32">
            <a:extLst>
              <a:ext uri="{FF2B5EF4-FFF2-40B4-BE49-F238E27FC236}">
                <a16:creationId xmlns:a16="http://schemas.microsoft.com/office/drawing/2014/main" id="{AF1A9402-84A9-4528-8859-72D6B993D2FE}"/>
              </a:ext>
            </a:extLst>
          </p:cNvPr>
          <p:cNvGrpSpPr/>
          <p:nvPr userDrawn="1"/>
        </p:nvGrpSpPr>
        <p:grpSpPr bwMode="gray">
          <a:xfrm>
            <a:off x="-1800000" y="2598023"/>
            <a:ext cx="1620000" cy="161583"/>
            <a:chOff x="-1800000" y="2402597"/>
            <a:chExt cx="1620000" cy="161583"/>
          </a:xfrm>
        </p:grpSpPr>
        <p:cxnSp>
          <p:nvCxnSpPr>
            <p:cNvPr id="34" name="Straight Connector 33">
              <a:extLst>
                <a:ext uri="{FF2B5EF4-FFF2-40B4-BE49-F238E27FC236}">
                  <a16:creationId xmlns:a16="http://schemas.microsoft.com/office/drawing/2014/main" id="{5F3EE466-30F6-4F1E-8D8E-E5497C0F1035}"/>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A2CCD91-3F0E-49BF-A0A5-05C43EDD6F7D}"/>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Plaats, datum </a:t>
              </a:r>
            </a:p>
          </p:txBody>
        </p:sp>
      </p:grpSp>
      <p:grpSp>
        <p:nvGrpSpPr>
          <p:cNvPr id="36" name="Group 35">
            <a:extLst>
              <a:ext uri="{FF2B5EF4-FFF2-40B4-BE49-F238E27FC236}">
                <a16:creationId xmlns:a16="http://schemas.microsoft.com/office/drawing/2014/main" id="{3543DD7F-9E82-4F86-B869-69A036351D65}"/>
              </a:ext>
            </a:extLst>
          </p:cNvPr>
          <p:cNvGrpSpPr/>
          <p:nvPr userDrawn="1"/>
        </p:nvGrpSpPr>
        <p:grpSpPr bwMode="gray">
          <a:xfrm>
            <a:off x="-1800000" y="1915851"/>
            <a:ext cx="1620000" cy="161583"/>
            <a:chOff x="-1800000" y="2003291"/>
            <a:chExt cx="1620000" cy="161583"/>
          </a:xfrm>
        </p:grpSpPr>
        <p:cxnSp>
          <p:nvCxnSpPr>
            <p:cNvPr id="37" name="Straight Connector 36">
              <a:extLst>
                <a:ext uri="{FF2B5EF4-FFF2-40B4-BE49-F238E27FC236}">
                  <a16:creationId xmlns:a16="http://schemas.microsoft.com/office/drawing/2014/main" id="{F5788968-36D9-4369-ACB1-53FB8BBCB24F}"/>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91D59DE-7002-410D-889D-88981593B20C}"/>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39" name="Group 38">
            <a:extLst>
              <a:ext uri="{FF2B5EF4-FFF2-40B4-BE49-F238E27FC236}">
                <a16:creationId xmlns:a16="http://schemas.microsoft.com/office/drawing/2014/main" id="{2F34C045-5E5B-4381-8F9E-AB9999229368}"/>
              </a:ext>
            </a:extLst>
          </p:cNvPr>
          <p:cNvGrpSpPr/>
          <p:nvPr userDrawn="1"/>
        </p:nvGrpSpPr>
        <p:grpSpPr bwMode="gray">
          <a:xfrm>
            <a:off x="-1800000" y="1505145"/>
            <a:ext cx="1620000" cy="161583"/>
            <a:chOff x="-1800000" y="1160439"/>
            <a:chExt cx="1620000" cy="161583"/>
          </a:xfrm>
        </p:grpSpPr>
        <p:cxnSp>
          <p:nvCxnSpPr>
            <p:cNvPr id="40" name="Straight Connector 39">
              <a:extLst>
                <a:ext uri="{FF2B5EF4-FFF2-40B4-BE49-F238E27FC236}">
                  <a16:creationId xmlns:a16="http://schemas.microsoft.com/office/drawing/2014/main" id="{3A2B6143-1ECE-43A1-9F3E-9D889990D74F}"/>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CA1C7EB-2F95-4E2A-A8F7-C05539264DF3}"/>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Titel</a:t>
              </a:r>
            </a:p>
          </p:txBody>
        </p:sp>
      </p:grpSp>
      <p:sp>
        <p:nvSpPr>
          <p:cNvPr id="24" name="Title 19">
            <a:extLst>
              <a:ext uri="{FF2B5EF4-FFF2-40B4-BE49-F238E27FC236}">
                <a16:creationId xmlns:a16="http://schemas.microsoft.com/office/drawing/2014/main" id="{E91CF9BF-1F2D-4367-B482-C58102B7EB3B}"/>
              </a:ext>
            </a:extLst>
          </p:cNvPr>
          <p:cNvSpPr>
            <a:spLocks noGrp="1"/>
          </p:cNvSpPr>
          <p:nvPr>
            <p:ph type="title" hasCustomPrompt="1"/>
          </p:nvPr>
        </p:nvSpPr>
        <p:spPr bwMode="gray">
          <a:xfrm>
            <a:off x="1317625" y="1233488"/>
            <a:ext cx="9555501" cy="639237"/>
          </a:xfrm>
        </p:spPr>
        <p:txBody>
          <a:bodyPr>
            <a:noAutofit/>
          </a:bodyPr>
          <a:lstStyle>
            <a:lvl1pPr>
              <a:lnSpc>
                <a:spcPct val="80000"/>
              </a:lnSpc>
              <a:defRPr sz="4600" b="1">
                <a:solidFill>
                  <a:schemeClr val="bg1"/>
                </a:solidFill>
                <a:latin typeface="+mj-lt"/>
              </a:defRPr>
            </a:lvl1pPr>
          </a:lstStyle>
          <a:p>
            <a:r>
              <a:rPr lang="nl-NL" dirty="0"/>
              <a:t>Typ een titel</a:t>
            </a:r>
            <a:endParaRPr lang="en-GB" dirty="0"/>
          </a:p>
        </p:txBody>
      </p:sp>
      <p:sp>
        <p:nvSpPr>
          <p:cNvPr id="25" name="Text Placeholder 43">
            <a:extLst>
              <a:ext uri="{FF2B5EF4-FFF2-40B4-BE49-F238E27FC236}">
                <a16:creationId xmlns:a16="http://schemas.microsoft.com/office/drawing/2014/main" id="{F2018F9A-C8F6-4695-BFD6-63D8B783339B}"/>
              </a:ext>
            </a:extLst>
          </p:cNvPr>
          <p:cNvSpPr>
            <a:spLocks noGrp="1"/>
          </p:cNvSpPr>
          <p:nvPr>
            <p:ph type="body" sz="quarter" idx="11" hasCustomPrompt="1"/>
          </p:nvPr>
        </p:nvSpPr>
        <p:spPr bwMode="gray">
          <a:xfrm>
            <a:off x="1316375" y="1872726"/>
            <a:ext cx="9558000" cy="670450"/>
          </a:xfrm>
          <a:prstGeom prst="rect">
            <a:avLst/>
          </a:prstGeom>
        </p:spPr>
        <p:txBody>
          <a:bodyPr>
            <a:noAutofit/>
          </a:bodyPr>
          <a:lstStyle>
            <a:lvl1pPr marL="0" indent="0">
              <a:buNone/>
              <a:defRPr sz="28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6" name="Text Placeholder 43">
            <a:extLst>
              <a:ext uri="{FF2B5EF4-FFF2-40B4-BE49-F238E27FC236}">
                <a16:creationId xmlns:a16="http://schemas.microsoft.com/office/drawing/2014/main" id="{D304BDBC-AB39-41B4-A61D-C74EF3AEFE12}"/>
              </a:ext>
            </a:extLst>
          </p:cNvPr>
          <p:cNvSpPr>
            <a:spLocks noGrp="1"/>
          </p:cNvSpPr>
          <p:nvPr>
            <p:ph type="body" sz="quarter" idx="12" hasCustomPrompt="1"/>
          </p:nvPr>
        </p:nvSpPr>
        <p:spPr bwMode="gray">
          <a:xfrm>
            <a:off x="1316375" y="2543175"/>
            <a:ext cx="9558000" cy="333375"/>
          </a:xfrm>
          <a:prstGeom prst="rect">
            <a:avLst/>
          </a:prstGeom>
        </p:spPr>
        <p:txBody>
          <a:bodyPr>
            <a:noAutofit/>
          </a:bodyPr>
          <a:lstStyle>
            <a:lvl1pPr marL="0" indent="0">
              <a:buNone/>
              <a:defRPr sz="20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noProof="0" dirty="0"/>
              <a:t>Typ Plaats, datum (uitgeschreven)</a:t>
            </a:r>
          </a:p>
        </p:txBody>
      </p:sp>
      <p:pic>
        <p:nvPicPr>
          <p:cNvPr id="29" name="Graphic 28">
            <a:extLst>
              <a:ext uri="{FF2B5EF4-FFF2-40B4-BE49-F238E27FC236}">
                <a16:creationId xmlns:a16="http://schemas.microsoft.com/office/drawing/2014/main" id="{28BD77EB-D7C1-4C45-9E46-AB346AEE990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408022" y="4436379"/>
            <a:ext cx="3375957" cy="738000"/>
          </a:xfrm>
          <a:prstGeom prst="rect">
            <a:avLst/>
          </a:prstGeom>
        </p:spPr>
      </p:pic>
    </p:spTree>
    <p:extLst>
      <p:ext uri="{BB962C8B-B14F-4D97-AF65-F5344CB8AC3E}">
        <p14:creationId xmlns:p14="http://schemas.microsoft.com/office/powerpoint/2010/main" val="9105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userDrawn="1">
          <p15:clr>
            <a:srgbClr val="FBAE40"/>
          </p15:clr>
        </p15:guide>
        <p15:guide id="2" orient="horz" pos="777" userDrawn="1">
          <p15:clr>
            <a:srgbClr val="FBAE40"/>
          </p15:clr>
        </p15:guide>
        <p15:guide id="3" pos="6850" userDrawn="1">
          <p15:clr>
            <a:srgbClr val="FBAE40"/>
          </p15:clr>
        </p15:guide>
        <p15:guide id="8" orient="horz" pos="1180" userDrawn="1">
          <p15:clr>
            <a:srgbClr val="FBAE40"/>
          </p15:clr>
        </p15:guide>
        <p15:guide id="9" orient="horz" pos="1602" userDrawn="1">
          <p15:clr>
            <a:srgbClr val="FBAE40"/>
          </p15:clr>
        </p15:guide>
        <p15:guide id="10" orient="horz" pos="1812" userDrawn="1">
          <p15:clr>
            <a:srgbClr val="FBAE40"/>
          </p15:clr>
        </p15:guide>
        <p15:guide id="11" orient="horz" pos="303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klant logo">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14F54ACC-497F-4285-8F77-63814A0E64C8}"/>
              </a:ext>
            </a:extLst>
          </p:cNvPr>
          <p:cNvGrpSpPr/>
          <p:nvPr userDrawn="1"/>
        </p:nvGrpSpPr>
        <p:grpSpPr>
          <a:xfrm>
            <a:off x="-1800000" y="-900000"/>
            <a:ext cx="15792000" cy="8658000"/>
            <a:chOff x="-1800000" y="-900000"/>
            <a:chExt cx="15792000" cy="8658000"/>
          </a:xfrm>
        </p:grpSpPr>
        <p:sp>
          <p:nvSpPr>
            <p:cNvPr id="69" name="Rectangle 68">
              <a:extLst>
                <a:ext uri="{FF2B5EF4-FFF2-40B4-BE49-F238E27FC236}">
                  <a16:creationId xmlns:a16="http://schemas.microsoft.com/office/drawing/2014/main" id="{626FA4F0-E351-4640-BDCF-7602F80B19E8}"/>
                </a:ext>
              </a:extLst>
            </p:cNvPr>
            <p:cNvSpPr>
              <a:spLocks noChangeAspect="1"/>
            </p:cNvSpPr>
            <p:nvPr userDrawn="1"/>
          </p:nvSpPr>
          <p:spPr bwMode="gray">
            <a:xfrm flipH="1">
              <a:off x="12192000" y="-900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sp>
          <p:nvSpPr>
            <p:cNvPr id="70" name="Rectangle 69">
              <a:extLst>
                <a:ext uri="{FF2B5EF4-FFF2-40B4-BE49-F238E27FC236}">
                  <a16:creationId xmlns:a16="http://schemas.microsoft.com/office/drawing/2014/main" id="{C2794208-6252-43BD-AD8E-5A0FDAAE67CD}"/>
                </a:ext>
              </a:extLst>
            </p:cNvPr>
            <p:cNvSpPr>
              <a:spLocks noChangeAspect="1"/>
            </p:cNvSpPr>
            <p:nvPr userDrawn="1"/>
          </p:nvSpPr>
          <p:spPr bwMode="gray">
            <a:xfrm flipH="1">
              <a:off x="-1800000" y="6858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grpSp>
          <p:nvGrpSpPr>
            <p:cNvPr id="71" name="Group 70">
              <a:extLst>
                <a:ext uri="{FF2B5EF4-FFF2-40B4-BE49-F238E27FC236}">
                  <a16:creationId xmlns:a16="http://schemas.microsoft.com/office/drawing/2014/main" id="{7BDBE3A6-3BF3-4AFF-AD8E-7AAE676FD79D}"/>
                </a:ext>
              </a:extLst>
            </p:cNvPr>
            <p:cNvGrpSpPr/>
            <p:nvPr userDrawn="1"/>
          </p:nvGrpSpPr>
          <p:grpSpPr>
            <a:xfrm>
              <a:off x="-296679" y="-296679"/>
              <a:ext cx="12747258" cy="958667"/>
              <a:chOff x="-296679" y="-296679"/>
              <a:chExt cx="12747258" cy="958667"/>
            </a:xfrm>
          </p:grpSpPr>
          <p:grpSp>
            <p:nvGrpSpPr>
              <p:cNvPr id="79" name="Group 78">
                <a:extLst>
                  <a:ext uri="{FF2B5EF4-FFF2-40B4-BE49-F238E27FC236}">
                    <a16:creationId xmlns:a16="http://schemas.microsoft.com/office/drawing/2014/main" id="{08D1CA5B-318C-46D7-90C4-02BF97EC2982}"/>
                  </a:ext>
                </a:extLst>
              </p:cNvPr>
              <p:cNvGrpSpPr/>
              <p:nvPr userDrawn="1"/>
            </p:nvGrpSpPr>
            <p:grpSpPr>
              <a:xfrm>
                <a:off x="658813" y="-296679"/>
                <a:ext cx="10871200" cy="180000"/>
                <a:chOff x="658813" y="-296679"/>
                <a:chExt cx="10871200" cy="180000"/>
              </a:xfrm>
            </p:grpSpPr>
            <p:cxnSp>
              <p:nvCxnSpPr>
                <p:cNvPr id="83" name="Straight Connector 82">
                  <a:extLst>
                    <a:ext uri="{FF2B5EF4-FFF2-40B4-BE49-F238E27FC236}">
                      <a16:creationId xmlns:a16="http://schemas.microsoft.com/office/drawing/2014/main" id="{896F8DED-7A26-4D29-9DBA-48155F059670}"/>
                    </a:ext>
                  </a:extLst>
                </p:cNvPr>
                <p:cNvCxnSpPr/>
                <p:nvPr userDrawn="1"/>
              </p:nvCxnSpPr>
              <p:spPr>
                <a:xfrm>
                  <a:off x="6588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F5EA6DF-57DA-4FF0-8534-E6F18098BC41}"/>
                    </a:ext>
                  </a:extLst>
                </p:cNvPr>
                <p:cNvCxnSpPr/>
                <p:nvPr userDrawn="1"/>
              </p:nvCxnSpPr>
              <p:spPr>
                <a:xfrm>
                  <a:off x="115300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4804925D-63A7-4D97-AF9E-A7DAFCEF58DE}"/>
                  </a:ext>
                </a:extLst>
              </p:cNvPr>
              <p:cNvGrpSpPr/>
              <p:nvPr userDrawn="1"/>
            </p:nvGrpSpPr>
            <p:grpSpPr>
              <a:xfrm>
                <a:off x="-296679" y="661988"/>
                <a:ext cx="12747258" cy="0"/>
                <a:chOff x="-296679" y="661988"/>
                <a:chExt cx="12747258" cy="0"/>
              </a:xfrm>
            </p:grpSpPr>
            <p:cxnSp>
              <p:nvCxnSpPr>
                <p:cNvPr id="81" name="Straight Connector 80">
                  <a:extLst>
                    <a:ext uri="{FF2B5EF4-FFF2-40B4-BE49-F238E27FC236}">
                      <a16:creationId xmlns:a16="http://schemas.microsoft.com/office/drawing/2014/main" id="{493895F4-004B-42AF-B8EE-662435D7B6FA}"/>
                    </a:ext>
                  </a:extLst>
                </p:cNvPr>
                <p:cNvCxnSpPr/>
                <p:nvPr userDrawn="1"/>
              </p:nvCxnSpPr>
              <p:spPr>
                <a:xfrm>
                  <a:off x="122705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8F426F3-0F1A-42EC-9529-80ACE313E050}"/>
                    </a:ext>
                  </a:extLst>
                </p:cNvPr>
                <p:cNvCxnSpPr/>
                <p:nvPr userDrawn="1"/>
              </p:nvCxnSpPr>
              <p:spPr>
                <a:xfrm>
                  <a:off x="-2966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2" name="Group 71">
              <a:extLst>
                <a:ext uri="{FF2B5EF4-FFF2-40B4-BE49-F238E27FC236}">
                  <a16:creationId xmlns:a16="http://schemas.microsoft.com/office/drawing/2014/main" id="{31426265-A572-47F0-8AAA-BBCB1864604D}"/>
                </a:ext>
              </a:extLst>
            </p:cNvPr>
            <p:cNvGrpSpPr/>
            <p:nvPr userDrawn="1"/>
          </p:nvGrpSpPr>
          <p:grpSpPr>
            <a:xfrm>
              <a:off x="-296679" y="6194425"/>
              <a:ext cx="12747258" cy="941204"/>
              <a:chOff x="-296679" y="6194425"/>
              <a:chExt cx="12747258" cy="941204"/>
            </a:xfrm>
          </p:grpSpPr>
          <p:grpSp>
            <p:nvGrpSpPr>
              <p:cNvPr id="73" name="Group 72">
                <a:extLst>
                  <a:ext uri="{FF2B5EF4-FFF2-40B4-BE49-F238E27FC236}">
                    <a16:creationId xmlns:a16="http://schemas.microsoft.com/office/drawing/2014/main" id="{8DE55C12-CF9F-47A7-909D-9A8B7DD6F78D}"/>
                  </a:ext>
                </a:extLst>
              </p:cNvPr>
              <p:cNvGrpSpPr/>
              <p:nvPr userDrawn="1"/>
            </p:nvGrpSpPr>
            <p:grpSpPr>
              <a:xfrm>
                <a:off x="658813" y="6955629"/>
                <a:ext cx="10871200" cy="180000"/>
                <a:chOff x="658813" y="6934200"/>
                <a:chExt cx="10871200" cy="180000"/>
              </a:xfrm>
            </p:grpSpPr>
            <p:cxnSp>
              <p:nvCxnSpPr>
                <p:cNvPr id="77" name="Straight Connector 76">
                  <a:extLst>
                    <a:ext uri="{FF2B5EF4-FFF2-40B4-BE49-F238E27FC236}">
                      <a16:creationId xmlns:a16="http://schemas.microsoft.com/office/drawing/2014/main" id="{46A42BD9-DF38-47DF-9CC0-846026F3B64B}"/>
                    </a:ext>
                  </a:extLst>
                </p:cNvPr>
                <p:cNvCxnSpPr/>
                <p:nvPr userDrawn="1"/>
              </p:nvCxnSpPr>
              <p:spPr>
                <a:xfrm>
                  <a:off x="6588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30ECCCF-8500-44FA-95E2-613990ACFC71}"/>
                    </a:ext>
                  </a:extLst>
                </p:cNvPr>
                <p:cNvCxnSpPr/>
                <p:nvPr userDrawn="1"/>
              </p:nvCxnSpPr>
              <p:spPr>
                <a:xfrm>
                  <a:off x="115300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EFBF8B24-AD0D-4919-B595-A9D1CF4716DB}"/>
                  </a:ext>
                </a:extLst>
              </p:cNvPr>
              <p:cNvGrpSpPr/>
              <p:nvPr userDrawn="1"/>
            </p:nvGrpSpPr>
            <p:grpSpPr>
              <a:xfrm>
                <a:off x="-296679" y="6194425"/>
                <a:ext cx="12747258" cy="0"/>
                <a:chOff x="-296679" y="6194425"/>
                <a:chExt cx="12747258" cy="0"/>
              </a:xfrm>
            </p:grpSpPr>
            <p:cxnSp>
              <p:nvCxnSpPr>
                <p:cNvPr id="75" name="Straight Connector 74">
                  <a:extLst>
                    <a:ext uri="{FF2B5EF4-FFF2-40B4-BE49-F238E27FC236}">
                      <a16:creationId xmlns:a16="http://schemas.microsoft.com/office/drawing/2014/main" id="{07A5F079-FFC4-4262-9F2A-EE7BE54C8305}"/>
                    </a:ext>
                  </a:extLst>
                </p:cNvPr>
                <p:cNvCxnSpPr/>
                <p:nvPr userDrawn="1"/>
              </p:nvCxnSpPr>
              <p:spPr>
                <a:xfrm>
                  <a:off x="122705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E1255F1-14A3-43D5-8F24-6B018D2280D6}"/>
                    </a:ext>
                  </a:extLst>
                </p:cNvPr>
                <p:cNvCxnSpPr/>
                <p:nvPr userDrawn="1"/>
              </p:nvCxnSpPr>
              <p:spPr>
                <a:xfrm>
                  <a:off x="-2966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7" name="Rectangle 6"/>
          <p:cNvSpPr/>
          <p:nvPr userDrawn="1"/>
        </p:nvSpPr>
        <p:spPr bwMode="gray">
          <a:xfrm>
            <a:off x="658812" y="658800"/>
            <a:ext cx="10874375" cy="5543550"/>
          </a:xfrm>
          <a:prstGeom prst="rect">
            <a:avLst/>
          </a:prstGeom>
          <a:solidFill>
            <a:srgbClr val="18288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nl-NL">
              <a:solidFill>
                <a:prstClr val="white"/>
              </a:solidFill>
              <a:latin typeface="Calibri"/>
            </a:endParaRPr>
          </a:p>
        </p:txBody>
      </p:sp>
      <p:sp>
        <p:nvSpPr>
          <p:cNvPr id="13" name="Text Placeholder 12">
            <a:extLst>
              <a:ext uri="{FF2B5EF4-FFF2-40B4-BE49-F238E27FC236}">
                <a16:creationId xmlns:a16="http://schemas.microsoft.com/office/drawing/2014/main" id="{135F0F89-1A37-4DCD-B864-7B5136987071}"/>
              </a:ext>
            </a:extLst>
          </p:cNvPr>
          <p:cNvSpPr txBox="1">
            <a:spLocks/>
          </p:cNvSpPr>
          <p:nvPr userDrawn="1"/>
        </p:nvSpPr>
        <p:spPr bwMode="gray">
          <a:xfrm>
            <a:off x="658813" y="6367552"/>
            <a:ext cx="7951659" cy="307777"/>
          </a:xfrm>
          <a:prstGeom prst="rect">
            <a:avLst/>
          </a:prstGeom>
          <a:ln>
            <a:noFill/>
          </a:ln>
        </p:spPr>
        <p:txBody>
          <a:bodyPr lIns="0" tIns="0" rIns="0" bIns="0"/>
          <a:lstStyle>
            <a:lvl1pPr marL="0" indent="0" algn="l" defTabSz="914400" rtl="0" eaLnBrk="1" latinLnBrk="0" hangingPunct="1">
              <a:spcBef>
                <a:spcPts val="0"/>
              </a:spcBef>
              <a:buFont typeface="Arial" pitchFamily="34" charset="0"/>
              <a:buNone/>
              <a:defRPr sz="1000" b="0" i="1" kern="1200" baseline="0">
                <a:solidFill>
                  <a:schemeClr val="tx1"/>
                </a:solidFill>
                <a:latin typeface="Arial" pitchFamily="34" charset="0"/>
                <a:ea typeface="+mn-ea"/>
                <a:cs typeface="Arial" pitchFamily="34" charset="0"/>
              </a:defRPr>
            </a:lvl1pPr>
            <a:lvl2pPr marL="209550" indent="-20955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2pPr>
            <a:lvl3pPr marL="581025" indent="-23812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3pPr>
            <a:lvl4pPr marL="981075" indent="-26670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4pPr>
            <a:lvl5pPr marL="1362075" indent="-25717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NL" i="0" dirty="0" err="1">
                <a:solidFill>
                  <a:srgbClr val="D8D8D8"/>
                </a:solidFill>
                <a:latin typeface="Calibri"/>
              </a:rPr>
              <a:t>Vertrouwelijk</a:t>
            </a:r>
            <a:r>
              <a:rPr lang="nl-NL" i="0" dirty="0">
                <a:solidFill>
                  <a:srgbClr val="D8D8D8"/>
                </a:solidFill>
                <a:latin typeface="Calibri"/>
              </a:rPr>
              <a:t>: gebruik van deze informatie zonder expliciete schriftelijke toestemming is verboden. </a:t>
            </a:r>
          </a:p>
          <a:p>
            <a:r>
              <a:rPr lang="nl-NL" i="0" dirty="0" err="1">
                <a:solidFill>
                  <a:srgbClr val="D8D8D8"/>
                </a:solidFill>
                <a:latin typeface="Calibri"/>
              </a:rPr>
              <a:t>Uitkomsten</a:t>
            </a:r>
            <a:r>
              <a:rPr lang="nl-NL" i="0" dirty="0">
                <a:solidFill>
                  <a:srgbClr val="D8D8D8"/>
                </a:solidFill>
                <a:latin typeface="Calibri"/>
              </a:rPr>
              <a:t> of </a:t>
            </a:r>
            <a:r>
              <a:rPr lang="nl-NL" i="0" dirty="0" err="1">
                <a:solidFill>
                  <a:srgbClr val="D8D8D8"/>
                </a:solidFill>
                <a:latin typeface="Calibri"/>
              </a:rPr>
              <a:t>conclusies</a:t>
            </a:r>
            <a:r>
              <a:rPr lang="nl-NL" i="0" dirty="0">
                <a:solidFill>
                  <a:srgbClr val="D8D8D8"/>
                </a:solidFill>
                <a:latin typeface="Calibri"/>
              </a:rPr>
              <a:t> </a:t>
            </a:r>
            <a:r>
              <a:rPr lang="nl-NL" i="0" dirty="0" err="1">
                <a:solidFill>
                  <a:srgbClr val="D8D8D8"/>
                </a:solidFill>
                <a:latin typeface="Calibri"/>
              </a:rPr>
              <a:t>zijn</a:t>
            </a:r>
            <a:r>
              <a:rPr lang="nl-NL" i="0" dirty="0">
                <a:solidFill>
                  <a:srgbClr val="D8D8D8"/>
                </a:solidFill>
                <a:latin typeface="Calibri"/>
              </a:rPr>
              <a:t> </a:t>
            </a:r>
            <a:r>
              <a:rPr lang="nl-NL" i="0" dirty="0" err="1">
                <a:solidFill>
                  <a:srgbClr val="D8D8D8"/>
                </a:solidFill>
                <a:latin typeface="Calibri"/>
              </a:rPr>
              <a:t>een</a:t>
            </a:r>
            <a:r>
              <a:rPr lang="nl-NL" i="0" dirty="0">
                <a:solidFill>
                  <a:srgbClr val="D8D8D8"/>
                </a:solidFill>
                <a:latin typeface="Calibri"/>
              </a:rPr>
              <a:t> </a:t>
            </a:r>
            <a:r>
              <a:rPr lang="nl-NL" i="0" dirty="0" err="1">
                <a:solidFill>
                  <a:srgbClr val="D8D8D8"/>
                </a:solidFill>
                <a:latin typeface="Calibri"/>
              </a:rPr>
              <a:t>inschatting</a:t>
            </a:r>
            <a:r>
              <a:rPr lang="nl-NL" i="0" dirty="0">
                <a:solidFill>
                  <a:srgbClr val="D8D8D8"/>
                </a:solidFill>
                <a:latin typeface="Calibri"/>
              </a:rPr>
              <a:t> van de </a:t>
            </a:r>
            <a:r>
              <a:rPr lang="nl-NL" i="0" dirty="0" err="1">
                <a:solidFill>
                  <a:srgbClr val="D8D8D8"/>
                </a:solidFill>
                <a:latin typeface="Calibri"/>
              </a:rPr>
              <a:t>werkelijkheid</a:t>
            </a:r>
            <a:r>
              <a:rPr lang="nl-NL" i="0" dirty="0">
                <a:solidFill>
                  <a:srgbClr val="D8D8D8"/>
                </a:solidFill>
                <a:latin typeface="Calibri"/>
              </a:rPr>
              <a:t>, </a:t>
            </a:r>
            <a:r>
              <a:rPr lang="nl-NL" i="0" dirty="0" err="1">
                <a:solidFill>
                  <a:srgbClr val="D8D8D8"/>
                </a:solidFill>
                <a:latin typeface="Calibri"/>
              </a:rPr>
              <a:t>er</a:t>
            </a:r>
            <a:r>
              <a:rPr lang="nl-NL" i="0" dirty="0">
                <a:solidFill>
                  <a:srgbClr val="D8D8D8"/>
                </a:solidFill>
                <a:latin typeface="Calibri"/>
              </a:rPr>
              <a:t> </a:t>
            </a:r>
            <a:r>
              <a:rPr lang="nl-NL" i="0" dirty="0" err="1">
                <a:solidFill>
                  <a:srgbClr val="D8D8D8"/>
                </a:solidFill>
                <a:latin typeface="Calibri"/>
              </a:rPr>
              <a:t>kunnen</a:t>
            </a:r>
            <a:r>
              <a:rPr lang="nl-NL" i="0" dirty="0">
                <a:solidFill>
                  <a:srgbClr val="D8D8D8"/>
                </a:solidFill>
                <a:latin typeface="Calibri"/>
              </a:rPr>
              <a:t> </a:t>
            </a:r>
            <a:r>
              <a:rPr lang="nl-NL" i="0" dirty="0" err="1">
                <a:solidFill>
                  <a:srgbClr val="D8D8D8"/>
                </a:solidFill>
                <a:latin typeface="Calibri"/>
              </a:rPr>
              <a:t>geen</a:t>
            </a:r>
            <a:r>
              <a:rPr lang="nl-NL" i="0" dirty="0">
                <a:solidFill>
                  <a:srgbClr val="D8D8D8"/>
                </a:solidFill>
                <a:latin typeface="Calibri"/>
              </a:rPr>
              <a:t> </a:t>
            </a:r>
            <a:r>
              <a:rPr lang="nl-NL" i="0" dirty="0" err="1">
                <a:solidFill>
                  <a:srgbClr val="D8D8D8"/>
                </a:solidFill>
                <a:latin typeface="Calibri"/>
              </a:rPr>
              <a:t>rechten</a:t>
            </a:r>
            <a:r>
              <a:rPr lang="nl-NL" i="0" dirty="0">
                <a:solidFill>
                  <a:srgbClr val="D8D8D8"/>
                </a:solidFill>
                <a:latin typeface="Calibri"/>
              </a:rPr>
              <a:t> </a:t>
            </a:r>
            <a:r>
              <a:rPr lang="nl-NL" i="0" dirty="0" err="1">
                <a:solidFill>
                  <a:srgbClr val="D8D8D8"/>
                </a:solidFill>
                <a:latin typeface="Calibri"/>
              </a:rPr>
              <a:t>aan</a:t>
            </a:r>
            <a:r>
              <a:rPr lang="nl-NL" i="0" dirty="0">
                <a:solidFill>
                  <a:srgbClr val="D8D8D8"/>
                </a:solidFill>
                <a:latin typeface="Calibri"/>
              </a:rPr>
              <a:t> </a:t>
            </a:r>
            <a:r>
              <a:rPr lang="nl-NL" i="0" dirty="0" err="1">
                <a:solidFill>
                  <a:srgbClr val="D8D8D8"/>
                </a:solidFill>
                <a:latin typeface="Calibri"/>
              </a:rPr>
              <a:t>worden</a:t>
            </a:r>
            <a:r>
              <a:rPr lang="nl-NL" i="0" dirty="0">
                <a:solidFill>
                  <a:srgbClr val="D8D8D8"/>
                </a:solidFill>
                <a:latin typeface="Calibri"/>
              </a:rPr>
              <a:t> </a:t>
            </a:r>
            <a:r>
              <a:rPr lang="nl-NL" i="0" dirty="0" err="1">
                <a:solidFill>
                  <a:srgbClr val="D8D8D8"/>
                </a:solidFill>
                <a:latin typeface="Calibri"/>
              </a:rPr>
              <a:t>ontleend</a:t>
            </a:r>
            <a:r>
              <a:rPr lang="nl-NL" i="0" dirty="0">
                <a:solidFill>
                  <a:srgbClr val="D8D8D8"/>
                </a:solidFill>
                <a:latin typeface="Calibri"/>
              </a:rPr>
              <a:t>.</a:t>
            </a:r>
          </a:p>
        </p:txBody>
      </p:sp>
      <p:sp>
        <p:nvSpPr>
          <p:cNvPr id="14" name="Text Placeholder 12">
            <a:extLst>
              <a:ext uri="{FF2B5EF4-FFF2-40B4-BE49-F238E27FC236}">
                <a16:creationId xmlns:a16="http://schemas.microsoft.com/office/drawing/2014/main" id="{2CC9BFFC-9C46-4F2C-8F97-AAA2C4CA3AD4}"/>
              </a:ext>
            </a:extLst>
          </p:cNvPr>
          <p:cNvSpPr txBox="1">
            <a:spLocks/>
          </p:cNvSpPr>
          <p:nvPr userDrawn="1"/>
        </p:nvSpPr>
        <p:spPr bwMode="gray">
          <a:xfrm>
            <a:off x="9427471" y="6367552"/>
            <a:ext cx="2105717" cy="307777"/>
          </a:xfrm>
          <a:prstGeom prst="rect">
            <a:avLst/>
          </a:prstGeom>
          <a:ln>
            <a:noFill/>
          </a:ln>
        </p:spPr>
        <p:txBody>
          <a:bodyPr lIns="0" tIns="0" rIns="0" bIns="0"/>
          <a:lstStyle>
            <a:lvl1pPr marL="0" indent="0" algn="l" defTabSz="914400" rtl="0" eaLnBrk="1" latinLnBrk="0" hangingPunct="1">
              <a:spcBef>
                <a:spcPts val="0"/>
              </a:spcBef>
              <a:buFont typeface="Arial" pitchFamily="34" charset="0"/>
              <a:buNone/>
              <a:defRPr sz="1000" b="0" i="1" kern="1200" baseline="0">
                <a:solidFill>
                  <a:schemeClr val="tx1"/>
                </a:solidFill>
                <a:latin typeface="Arial" pitchFamily="34" charset="0"/>
                <a:ea typeface="+mn-ea"/>
                <a:cs typeface="Arial" pitchFamily="34" charset="0"/>
              </a:defRPr>
            </a:lvl1pPr>
            <a:lvl2pPr marL="209550" indent="-20955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2pPr>
            <a:lvl3pPr marL="581025" indent="-23812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3pPr>
            <a:lvl4pPr marL="981075" indent="-26670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4pPr>
            <a:lvl5pPr marL="1362075" indent="-25717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nl-NL" i="0">
                <a:solidFill>
                  <a:srgbClr val="D8D8D8"/>
                </a:solidFill>
                <a:latin typeface="Calibri"/>
              </a:rPr>
              <a:t>Copyright © Performation Hotflo</a:t>
            </a:r>
            <a:endParaRPr lang="nl-NL" i="0" dirty="0">
              <a:solidFill>
                <a:srgbClr val="D8D8D8"/>
              </a:solidFill>
              <a:latin typeface="Calibri"/>
            </a:endParaRPr>
          </a:p>
        </p:txBody>
      </p:sp>
      <p:sp>
        <p:nvSpPr>
          <p:cNvPr id="24" name="Title 19">
            <a:extLst>
              <a:ext uri="{FF2B5EF4-FFF2-40B4-BE49-F238E27FC236}">
                <a16:creationId xmlns:a16="http://schemas.microsoft.com/office/drawing/2014/main" id="{A08A5B43-1D9C-4B8F-BF22-74001A4CF306}"/>
              </a:ext>
            </a:extLst>
          </p:cNvPr>
          <p:cNvSpPr>
            <a:spLocks noGrp="1"/>
          </p:cNvSpPr>
          <p:nvPr>
            <p:ph type="title" hasCustomPrompt="1"/>
          </p:nvPr>
        </p:nvSpPr>
        <p:spPr bwMode="gray">
          <a:xfrm>
            <a:off x="1317624" y="1244536"/>
            <a:ext cx="9556751" cy="628714"/>
          </a:xfrm>
        </p:spPr>
        <p:txBody>
          <a:bodyPr>
            <a:noAutofit/>
          </a:bodyPr>
          <a:lstStyle>
            <a:lvl1pPr>
              <a:lnSpc>
                <a:spcPct val="80000"/>
              </a:lnSpc>
              <a:defRPr sz="4600" b="1">
                <a:solidFill>
                  <a:schemeClr val="bg1"/>
                </a:solidFill>
                <a:latin typeface="+mj-lt"/>
              </a:defRPr>
            </a:lvl1pPr>
          </a:lstStyle>
          <a:p>
            <a:r>
              <a:rPr lang="nl-NL" dirty="0"/>
              <a:t>Typ een titel</a:t>
            </a:r>
            <a:endParaRPr lang="en-GB" dirty="0"/>
          </a:p>
        </p:txBody>
      </p:sp>
      <p:sp>
        <p:nvSpPr>
          <p:cNvPr id="25" name="Text Placeholder 43">
            <a:extLst>
              <a:ext uri="{FF2B5EF4-FFF2-40B4-BE49-F238E27FC236}">
                <a16:creationId xmlns:a16="http://schemas.microsoft.com/office/drawing/2014/main" id="{B9B1375E-85F5-405E-BD7E-6462CB5190D2}"/>
              </a:ext>
            </a:extLst>
          </p:cNvPr>
          <p:cNvSpPr>
            <a:spLocks noGrp="1"/>
          </p:cNvSpPr>
          <p:nvPr>
            <p:ph type="body" sz="quarter" idx="11" hasCustomPrompt="1"/>
          </p:nvPr>
        </p:nvSpPr>
        <p:spPr bwMode="gray">
          <a:xfrm>
            <a:off x="1317624" y="1875600"/>
            <a:ext cx="9558000" cy="669600"/>
          </a:xfrm>
          <a:prstGeom prst="rect">
            <a:avLst/>
          </a:prstGeom>
        </p:spPr>
        <p:txBody>
          <a:bodyPr>
            <a:noAutofit/>
          </a:bodyPr>
          <a:lstStyle>
            <a:lvl1pPr marL="0" indent="0">
              <a:buNone/>
              <a:defRPr sz="28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6" name="Text Placeholder 43">
            <a:extLst>
              <a:ext uri="{FF2B5EF4-FFF2-40B4-BE49-F238E27FC236}">
                <a16:creationId xmlns:a16="http://schemas.microsoft.com/office/drawing/2014/main" id="{0D0E573D-EE01-4EC9-9279-02BC73D36E03}"/>
              </a:ext>
            </a:extLst>
          </p:cNvPr>
          <p:cNvSpPr>
            <a:spLocks noGrp="1"/>
          </p:cNvSpPr>
          <p:nvPr>
            <p:ph type="body" sz="quarter" idx="12" hasCustomPrompt="1"/>
          </p:nvPr>
        </p:nvSpPr>
        <p:spPr bwMode="gray">
          <a:xfrm>
            <a:off x="1317624" y="2548800"/>
            <a:ext cx="9558000" cy="324000"/>
          </a:xfrm>
          <a:prstGeom prst="rect">
            <a:avLst/>
          </a:prstGeom>
        </p:spPr>
        <p:txBody>
          <a:bodyPr>
            <a:noAutofit/>
          </a:bodyPr>
          <a:lstStyle>
            <a:lvl1pPr marL="0" indent="0">
              <a:buNone/>
              <a:defRPr sz="20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noProof="0" dirty="0"/>
              <a:t>Typ Plaats, datum (uitgeschreven)</a:t>
            </a:r>
          </a:p>
        </p:txBody>
      </p:sp>
      <p:sp>
        <p:nvSpPr>
          <p:cNvPr id="28" name="Picture Placeholder 10">
            <a:extLst>
              <a:ext uri="{FF2B5EF4-FFF2-40B4-BE49-F238E27FC236}">
                <a16:creationId xmlns:a16="http://schemas.microsoft.com/office/drawing/2014/main" id="{6D2B5968-ABBF-4344-8142-DED88869A2EF}"/>
              </a:ext>
            </a:extLst>
          </p:cNvPr>
          <p:cNvSpPr>
            <a:spLocks noGrp="1"/>
          </p:cNvSpPr>
          <p:nvPr>
            <p:ph type="pic" sz="quarter" idx="10" hasCustomPrompt="1"/>
          </p:nvPr>
        </p:nvSpPr>
        <p:spPr bwMode="gray">
          <a:xfrm>
            <a:off x="2975014" y="3833446"/>
            <a:ext cx="2592000" cy="1511732"/>
          </a:xfrm>
          <a:prstGeom prst="rect">
            <a:avLst/>
          </a:prstGeom>
        </p:spPr>
        <p:txBody>
          <a:bodyPr lIns="72000" tIns="72000" rIns="72000" bIns="72000"/>
          <a:lstStyle>
            <a:lvl1pPr marL="0" indent="0">
              <a:buNone/>
              <a:defRPr>
                <a:solidFill>
                  <a:schemeClr val="bg1"/>
                </a:solidFill>
              </a:defRPr>
            </a:lvl1pPr>
          </a:lstStyle>
          <a:p>
            <a:r>
              <a:rPr lang="nl-NL" noProof="0"/>
              <a:t>Logo klant</a:t>
            </a:r>
          </a:p>
        </p:txBody>
      </p:sp>
      <p:pic>
        <p:nvPicPr>
          <p:cNvPr id="29" name="Graphic 28">
            <a:extLst>
              <a:ext uri="{FF2B5EF4-FFF2-40B4-BE49-F238E27FC236}">
                <a16:creationId xmlns:a16="http://schemas.microsoft.com/office/drawing/2014/main" id="{DA9A5C7A-D51E-42F7-92CE-1C14B3D7359E}"/>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6726060" y="4436379"/>
            <a:ext cx="3375957" cy="738000"/>
          </a:xfrm>
          <a:prstGeom prst="rect">
            <a:avLst/>
          </a:prstGeom>
        </p:spPr>
      </p:pic>
      <p:grpSp>
        <p:nvGrpSpPr>
          <p:cNvPr id="30" name="Group 29">
            <a:extLst>
              <a:ext uri="{FF2B5EF4-FFF2-40B4-BE49-F238E27FC236}">
                <a16:creationId xmlns:a16="http://schemas.microsoft.com/office/drawing/2014/main" id="{F8D70674-B792-4349-AD3C-B9ED58179F3C}"/>
              </a:ext>
            </a:extLst>
          </p:cNvPr>
          <p:cNvGrpSpPr/>
          <p:nvPr userDrawn="1"/>
        </p:nvGrpSpPr>
        <p:grpSpPr bwMode="gray">
          <a:xfrm>
            <a:off x="-1800000" y="4654667"/>
            <a:ext cx="1620000" cy="161583"/>
            <a:chOff x="-1800000" y="2402597"/>
            <a:chExt cx="1620000" cy="161583"/>
          </a:xfrm>
        </p:grpSpPr>
        <p:cxnSp>
          <p:nvCxnSpPr>
            <p:cNvPr id="31" name="Straight Connector 30">
              <a:extLst>
                <a:ext uri="{FF2B5EF4-FFF2-40B4-BE49-F238E27FC236}">
                  <a16:creationId xmlns:a16="http://schemas.microsoft.com/office/drawing/2014/main" id="{1419DA71-3C1A-4102-B242-9E49A6F2AD62}"/>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2227C93-CAB3-49B3-8BC8-5E1BC26C439D}"/>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Basislijn logo Performation Hotflo</a:t>
              </a:r>
            </a:p>
          </p:txBody>
        </p:sp>
      </p:grpSp>
      <p:grpSp>
        <p:nvGrpSpPr>
          <p:cNvPr id="42" name="Group 41">
            <a:extLst>
              <a:ext uri="{FF2B5EF4-FFF2-40B4-BE49-F238E27FC236}">
                <a16:creationId xmlns:a16="http://schemas.microsoft.com/office/drawing/2014/main" id="{EE90063B-AB71-417E-A524-D18E397598F5}"/>
              </a:ext>
            </a:extLst>
          </p:cNvPr>
          <p:cNvGrpSpPr/>
          <p:nvPr userDrawn="1"/>
        </p:nvGrpSpPr>
        <p:grpSpPr bwMode="gray">
          <a:xfrm>
            <a:off x="-1800000" y="2598023"/>
            <a:ext cx="1620000" cy="161583"/>
            <a:chOff x="-1800000" y="2402597"/>
            <a:chExt cx="1620000" cy="161583"/>
          </a:xfrm>
        </p:grpSpPr>
        <p:cxnSp>
          <p:nvCxnSpPr>
            <p:cNvPr id="43" name="Straight Connector 42">
              <a:extLst>
                <a:ext uri="{FF2B5EF4-FFF2-40B4-BE49-F238E27FC236}">
                  <a16:creationId xmlns:a16="http://schemas.microsoft.com/office/drawing/2014/main" id="{692B5C38-1DDC-4B6D-BC24-2702B864C995}"/>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C7BFB8A-C8F3-4A81-B008-7E933734338A}"/>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Plaats, datum </a:t>
              </a:r>
            </a:p>
          </p:txBody>
        </p:sp>
      </p:grpSp>
      <p:grpSp>
        <p:nvGrpSpPr>
          <p:cNvPr id="45" name="Group 44">
            <a:extLst>
              <a:ext uri="{FF2B5EF4-FFF2-40B4-BE49-F238E27FC236}">
                <a16:creationId xmlns:a16="http://schemas.microsoft.com/office/drawing/2014/main" id="{90356BD3-258F-4C9E-947A-F4ED24291E5F}"/>
              </a:ext>
            </a:extLst>
          </p:cNvPr>
          <p:cNvGrpSpPr/>
          <p:nvPr userDrawn="1"/>
        </p:nvGrpSpPr>
        <p:grpSpPr bwMode="gray">
          <a:xfrm>
            <a:off x="-1800000" y="1915851"/>
            <a:ext cx="1620000" cy="161583"/>
            <a:chOff x="-1800000" y="2003291"/>
            <a:chExt cx="1620000" cy="161583"/>
          </a:xfrm>
        </p:grpSpPr>
        <p:cxnSp>
          <p:nvCxnSpPr>
            <p:cNvPr id="46" name="Straight Connector 45">
              <a:extLst>
                <a:ext uri="{FF2B5EF4-FFF2-40B4-BE49-F238E27FC236}">
                  <a16:creationId xmlns:a16="http://schemas.microsoft.com/office/drawing/2014/main" id="{910119ED-6919-49C6-BB26-855842DB1BD3}"/>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516DA4C-FF46-4332-ABB6-CA3F3C0FA086}"/>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48" name="Group 47">
            <a:extLst>
              <a:ext uri="{FF2B5EF4-FFF2-40B4-BE49-F238E27FC236}">
                <a16:creationId xmlns:a16="http://schemas.microsoft.com/office/drawing/2014/main" id="{0DED416B-9400-4796-8A22-234F982CA3CB}"/>
              </a:ext>
            </a:extLst>
          </p:cNvPr>
          <p:cNvGrpSpPr/>
          <p:nvPr userDrawn="1"/>
        </p:nvGrpSpPr>
        <p:grpSpPr bwMode="gray">
          <a:xfrm>
            <a:off x="-1800000" y="1505145"/>
            <a:ext cx="1620000" cy="161583"/>
            <a:chOff x="-1800000" y="1160439"/>
            <a:chExt cx="1620000" cy="161583"/>
          </a:xfrm>
        </p:grpSpPr>
        <p:cxnSp>
          <p:nvCxnSpPr>
            <p:cNvPr id="49" name="Straight Connector 48">
              <a:extLst>
                <a:ext uri="{FF2B5EF4-FFF2-40B4-BE49-F238E27FC236}">
                  <a16:creationId xmlns:a16="http://schemas.microsoft.com/office/drawing/2014/main" id="{548659FF-03E9-4D27-8F80-7172A8F507C1}"/>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F2FE186-1793-4A64-8DD2-FBE1C83D7A0E}"/>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Titel</a:t>
              </a:r>
            </a:p>
          </p:txBody>
        </p:sp>
      </p:grpSp>
    </p:spTree>
    <p:extLst>
      <p:ext uri="{BB962C8B-B14F-4D97-AF65-F5344CB8AC3E}">
        <p14:creationId xmlns:p14="http://schemas.microsoft.com/office/powerpoint/2010/main" val="367687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2" orient="horz" pos="777" userDrawn="1">
          <p15:clr>
            <a:srgbClr val="FBAE40"/>
          </p15:clr>
        </p15:guide>
        <p15:guide id="3" pos="6850">
          <p15:clr>
            <a:srgbClr val="FBAE40"/>
          </p15:clr>
        </p15:guide>
        <p15:guide id="8" orient="horz" pos="1180" userDrawn="1">
          <p15:clr>
            <a:srgbClr val="FBAE40"/>
          </p15:clr>
        </p15:guide>
        <p15:guide id="9" orient="horz" pos="1602" userDrawn="1">
          <p15:clr>
            <a:srgbClr val="FBAE40"/>
          </p15:clr>
        </p15:guide>
        <p15:guide id="10" orient="horz" pos="1812" userDrawn="1">
          <p15:clr>
            <a:srgbClr val="FBAE40"/>
          </p15:clr>
        </p15:guide>
        <p15:guide id="11" orient="horz" pos="3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0" name="PlaceHolder 2"/>
          <p:cNvSpPr>
            <a:spLocks noGrp="1"/>
          </p:cNvSpPr>
          <p:nvPr>
            <p:ph type="body"/>
          </p:nvPr>
        </p:nvSpPr>
        <p:spPr>
          <a:xfrm>
            <a:off x="1024200" y="2286000"/>
            <a:ext cx="475452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voor lange titels">
    <p:bg>
      <p:bgPr>
        <a:solidFill>
          <a:srgbClr val="FFFFFF"/>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B6FE2381-529A-498D-99D0-BE73A65DBBE6}"/>
              </a:ext>
            </a:extLst>
          </p:cNvPr>
          <p:cNvGrpSpPr/>
          <p:nvPr userDrawn="1"/>
        </p:nvGrpSpPr>
        <p:grpSpPr>
          <a:xfrm>
            <a:off x="-1800000" y="-900000"/>
            <a:ext cx="15792000" cy="8658000"/>
            <a:chOff x="-1800000" y="-900000"/>
            <a:chExt cx="15792000" cy="8658000"/>
          </a:xfrm>
        </p:grpSpPr>
        <p:sp>
          <p:nvSpPr>
            <p:cNvPr id="61" name="Rectangle 60">
              <a:extLst>
                <a:ext uri="{FF2B5EF4-FFF2-40B4-BE49-F238E27FC236}">
                  <a16:creationId xmlns:a16="http://schemas.microsoft.com/office/drawing/2014/main" id="{68820B53-64A6-4769-9080-CD1CDDF55F22}"/>
                </a:ext>
              </a:extLst>
            </p:cNvPr>
            <p:cNvSpPr>
              <a:spLocks noChangeAspect="1"/>
            </p:cNvSpPr>
            <p:nvPr userDrawn="1"/>
          </p:nvSpPr>
          <p:spPr bwMode="gray">
            <a:xfrm flipH="1">
              <a:off x="12192000" y="-900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sp>
          <p:nvSpPr>
            <p:cNvPr id="62" name="Rectangle 61">
              <a:extLst>
                <a:ext uri="{FF2B5EF4-FFF2-40B4-BE49-F238E27FC236}">
                  <a16:creationId xmlns:a16="http://schemas.microsoft.com/office/drawing/2014/main" id="{7AF1F381-416E-43B2-B8FE-72F7F21F8AC5}"/>
                </a:ext>
              </a:extLst>
            </p:cNvPr>
            <p:cNvSpPr>
              <a:spLocks noChangeAspect="1"/>
            </p:cNvSpPr>
            <p:nvPr userDrawn="1"/>
          </p:nvSpPr>
          <p:spPr bwMode="gray">
            <a:xfrm flipH="1">
              <a:off x="-1800000" y="6858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grpSp>
          <p:nvGrpSpPr>
            <p:cNvPr id="63" name="Group 62">
              <a:extLst>
                <a:ext uri="{FF2B5EF4-FFF2-40B4-BE49-F238E27FC236}">
                  <a16:creationId xmlns:a16="http://schemas.microsoft.com/office/drawing/2014/main" id="{84890041-5272-4A07-B4A6-B33D2FC5AA1D}"/>
                </a:ext>
              </a:extLst>
            </p:cNvPr>
            <p:cNvGrpSpPr/>
            <p:nvPr userDrawn="1"/>
          </p:nvGrpSpPr>
          <p:grpSpPr>
            <a:xfrm>
              <a:off x="-296679" y="-296679"/>
              <a:ext cx="12747258" cy="958667"/>
              <a:chOff x="-296679" y="-296679"/>
              <a:chExt cx="12747258" cy="958667"/>
            </a:xfrm>
          </p:grpSpPr>
          <p:grpSp>
            <p:nvGrpSpPr>
              <p:cNvPr id="71" name="Group 70">
                <a:extLst>
                  <a:ext uri="{FF2B5EF4-FFF2-40B4-BE49-F238E27FC236}">
                    <a16:creationId xmlns:a16="http://schemas.microsoft.com/office/drawing/2014/main" id="{D0E2F4D3-234B-47A3-BF6E-9AB4FF68B349}"/>
                  </a:ext>
                </a:extLst>
              </p:cNvPr>
              <p:cNvGrpSpPr/>
              <p:nvPr userDrawn="1"/>
            </p:nvGrpSpPr>
            <p:grpSpPr>
              <a:xfrm>
                <a:off x="658813" y="-296679"/>
                <a:ext cx="10871200" cy="180000"/>
                <a:chOff x="658813" y="-296679"/>
                <a:chExt cx="10871200" cy="180000"/>
              </a:xfrm>
            </p:grpSpPr>
            <p:cxnSp>
              <p:nvCxnSpPr>
                <p:cNvPr id="75" name="Straight Connector 74">
                  <a:extLst>
                    <a:ext uri="{FF2B5EF4-FFF2-40B4-BE49-F238E27FC236}">
                      <a16:creationId xmlns:a16="http://schemas.microsoft.com/office/drawing/2014/main" id="{E6965D2A-0A2F-4491-A978-8EBA2D3CD666}"/>
                    </a:ext>
                  </a:extLst>
                </p:cNvPr>
                <p:cNvCxnSpPr/>
                <p:nvPr userDrawn="1"/>
              </p:nvCxnSpPr>
              <p:spPr>
                <a:xfrm>
                  <a:off x="6588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B7E88F6-8535-4D4E-B415-FB7F39F19478}"/>
                    </a:ext>
                  </a:extLst>
                </p:cNvPr>
                <p:cNvCxnSpPr/>
                <p:nvPr userDrawn="1"/>
              </p:nvCxnSpPr>
              <p:spPr>
                <a:xfrm>
                  <a:off x="115300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AD8DE360-2BFB-4948-A8EC-DB253A72BC0C}"/>
                  </a:ext>
                </a:extLst>
              </p:cNvPr>
              <p:cNvGrpSpPr/>
              <p:nvPr userDrawn="1"/>
            </p:nvGrpSpPr>
            <p:grpSpPr>
              <a:xfrm>
                <a:off x="-296679" y="661988"/>
                <a:ext cx="12747258" cy="0"/>
                <a:chOff x="-296679" y="661988"/>
                <a:chExt cx="12747258" cy="0"/>
              </a:xfrm>
            </p:grpSpPr>
            <p:cxnSp>
              <p:nvCxnSpPr>
                <p:cNvPr id="73" name="Straight Connector 72">
                  <a:extLst>
                    <a:ext uri="{FF2B5EF4-FFF2-40B4-BE49-F238E27FC236}">
                      <a16:creationId xmlns:a16="http://schemas.microsoft.com/office/drawing/2014/main" id="{28CE24C4-17A3-4CBF-A1C9-B79EF101377B}"/>
                    </a:ext>
                  </a:extLst>
                </p:cNvPr>
                <p:cNvCxnSpPr/>
                <p:nvPr userDrawn="1"/>
              </p:nvCxnSpPr>
              <p:spPr>
                <a:xfrm>
                  <a:off x="122705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D8B42DB-0986-4249-B71F-217B60E3F275}"/>
                    </a:ext>
                  </a:extLst>
                </p:cNvPr>
                <p:cNvCxnSpPr/>
                <p:nvPr userDrawn="1"/>
              </p:nvCxnSpPr>
              <p:spPr>
                <a:xfrm>
                  <a:off x="-2966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4" name="Group 63">
              <a:extLst>
                <a:ext uri="{FF2B5EF4-FFF2-40B4-BE49-F238E27FC236}">
                  <a16:creationId xmlns:a16="http://schemas.microsoft.com/office/drawing/2014/main" id="{50CAC902-0321-4FF5-B79F-7C18D2D92F5E}"/>
                </a:ext>
              </a:extLst>
            </p:cNvPr>
            <p:cNvGrpSpPr/>
            <p:nvPr userDrawn="1"/>
          </p:nvGrpSpPr>
          <p:grpSpPr>
            <a:xfrm>
              <a:off x="-296679" y="6194425"/>
              <a:ext cx="12747258" cy="941204"/>
              <a:chOff x="-296679" y="6194425"/>
              <a:chExt cx="12747258" cy="941204"/>
            </a:xfrm>
          </p:grpSpPr>
          <p:grpSp>
            <p:nvGrpSpPr>
              <p:cNvPr id="65" name="Group 64">
                <a:extLst>
                  <a:ext uri="{FF2B5EF4-FFF2-40B4-BE49-F238E27FC236}">
                    <a16:creationId xmlns:a16="http://schemas.microsoft.com/office/drawing/2014/main" id="{CD006BFA-8DB4-42EE-AD9C-D04D898FA019}"/>
                  </a:ext>
                </a:extLst>
              </p:cNvPr>
              <p:cNvGrpSpPr/>
              <p:nvPr userDrawn="1"/>
            </p:nvGrpSpPr>
            <p:grpSpPr>
              <a:xfrm>
                <a:off x="658813" y="6955629"/>
                <a:ext cx="10871200" cy="180000"/>
                <a:chOff x="658813" y="6934200"/>
                <a:chExt cx="10871200" cy="180000"/>
              </a:xfrm>
            </p:grpSpPr>
            <p:cxnSp>
              <p:nvCxnSpPr>
                <p:cNvPr id="69" name="Straight Connector 68">
                  <a:extLst>
                    <a:ext uri="{FF2B5EF4-FFF2-40B4-BE49-F238E27FC236}">
                      <a16:creationId xmlns:a16="http://schemas.microsoft.com/office/drawing/2014/main" id="{BDF9B813-4489-4F46-BA9F-0C3A274AE178}"/>
                    </a:ext>
                  </a:extLst>
                </p:cNvPr>
                <p:cNvCxnSpPr/>
                <p:nvPr userDrawn="1"/>
              </p:nvCxnSpPr>
              <p:spPr>
                <a:xfrm>
                  <a:off x="6588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552A1AD-755D-4A05-B6C8-A566DFB8C68D}"/>
                    </a:ext>
                  </a:extLst>
                </p:cNvPr>
                <p:cNvCxnSpPr/>
                <p:nvPr userDrawn="1"/>
              </p:nvCxnSpPr>
              <p:spPr>
                <a:xfrm>
                  <a:off x="115300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D00C33E-A7DD-46B0-BC94-0879B81D8B80}"/>
                  </a:ext>
                </a:extLst>
              </p:cNvPr>
              <p:cNvGrpSpPr/>
              <p:nvPr userDrawn="1"/>
            </p:nvGrpSpPr>
            <p:grpSpPr>
              <a:xfrm>
                <a:off x="-296679" y="6194425"/>
                <a:ext cx="12747258" cy="0"/>
                <a:chOff x="-296679" y="6194425"/>
                <a:chExt cx="12747258" cy="0"/>
              </a:xfrm>
            </p:grpSpPr>
            <p:cxnSp>
              <p:nvCxnSpPr>
                <p:cNvPr id="67" name="Straight Connector 66">
                  <a:extLst>
                    <a:ext uri="{FF2B5EF4-FFF2-40B4-BE49-F238E27FC236}">
                      <a16:creationId xmlns:a16="http://schemas.microsoft.com/office/drawing/2014/main" id="{6E0FDDF4-3623-4E08-AB60-BF4BC0601435}"/>
                    </a:ext>
                  </a:extLst>
                </p:cNvPr>
                <p:cNvCxnSpPr/>
                <p:nvPr userDrawn="1"/>
              </p:nvCxnSpPr>
              <p:spPr>
                <a:xfrm>
                  <a:off x="122705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5DE315-8B6C-4AD9-8ADA-7E0BDB361E8E}"/>
                    </a:ext>
                  </a:extLst>
                </p:cNvPr>
                <p:cNvCxnSpPr/>
                <p:nvPr userDrawn="1"/>
              </p:nvCxnSpPr>
              <p:spPr>
                <a:xfrm>
                  <a:off x="-2966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20" name="Rectangle 19">
            <a:extLst>
              <a:ext uri="{FF2B5EF4-FFF2-40B4-BE49-F238E27FC236}">
                <a16:creationId xmlns:a16="http://schemas.microsoft.com/office/drawing/2014/main" id="{99C46CE2-13E8-451B-8C35-7843ACE323B0}"/>
              </a:ext>
            </a:extLst>
          </p:cNvPr>
          <p:cNvSpPr/>
          <p:nvPr userDrawn="1"/>
        </p:nvSpPr>
        <p:spPr bwMode="gray">
          <a:xfrm>
            <a:off x="658812" y="657225"/>
            <a:ext cx="10874375" cy="5543550"/>
          </a:xfrm>
          <a:prstGeom prst="rect">
            <a:avLst/>
          </a:prstGeom>
          <a:solidFill>
            <a:srgbClr val="18288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nl-NL">
              <a:solidFill>
                <a:prstClr val="white"/>
              </a:solidFill>
              <a:latin typeface="Calibri"/>
            </a:endParaRPr>
          </a:p>
        </p:txBody>
      </p:sp>
      <p:sp>
        <p:nvSpPr>
          <p:cNvPr id="13" name="Text Placeholder 12">
            <a:extLst>
              <a:ext uri="{FF2B5EF4-FFF2-40B4-BE49-F238E27FC236}">
                <a16:creationId xmlns:a16="http://schemas.microsoft.com/office/drawing/2014/main" id="{135F0F89-1A37-4DCD-B864-7B5136987071}"/>
              </a:ext>
            </a:extLst>
          </p:cNvPr>
          <p:cNvSpPr txBox="1">
            <a:spLocks/>
          </p:cNvSpPr>
          <p:nvPr userDrawn="1"/>
        </p:nvSpPr>
        <p:spPr bwMode="gray">
          <a:xfrm>
            <a:off x="658813" y="6367552"/>
            <a:ext cx="7951659" cy="307777"/>
          </a:xfrm>
          <a:prstGeom prst="rect">
            <a:avLst/>
          </a:prstGeom>
          <a:ln>
            <a:noFill/>
          </a:ln>
        </p:spPr>
        <p:txBody>
          <a:bodyPr lIns="0" tIns="0" rIns="0" bIns="0"/>
          <a:lstStyle>
            <a:lvl1pPr marL="0" indent="0" algn="l" defTabSz="914400" rtl="0" eaLnBrk="1" latinLnBrk="0" hangingPunct="1">
              <a:spcBef>
                <a:spcPts val="0"/>
              </a:spcBef>
              <a:buFont typeface="Arial" pitchFamily="34" charset="0"/>
              <a:buNone/>
              <a:defRPr sz="1000" b="0" i="1" kern="1200" baseline="0">
                <a:solidFill>
                  <a:schemeClr val="tx1"/>
                </a:solidFill>
                <a:latin typeface="Arial" pitchFamily="34" charset="0"/>
                <a:ea typeface="+mn-ea"/>
                <a:cs typeface="Arial" pitchFamily="34" charset="0"/>
              </a:defRPr>
            </a:lvl1pPr>
            <a:lvl2pPr marL="209550" indent="-20955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2pPr>
            <a:lvl3pPr marL="581025" indent="-23812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3pPr>
            <a:lvl4pPr marL="981075" indent="-26670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4pPr>
            <a:lvl5pPr marL="1362075" indent="-25717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nl-NL" i="0" dirty="0">
              <a:solidFill>
                <a:srgbClr val="D8D8D8"/>
              </a:solidFill>
              <a:latin typeface="Calibri"/>
            </a:endParaRPr>
          </a:p>
        </p:txBody>
      </p:sp>
      <p:sp>
        <p:nvSpPr>
          <p:cNvPr id="14" name="Text Placeholder 12">
            <a:extLst>
              <a:ext uri="{FF2B5EF4-FFF2-40B4-BE49-F238E27FC236}">
                <a16:creationId xmlns:a16="http://schemas.microsoft.com/office/drawing/2014/main" id="{2CC9BFFC-9C46-4F2C-8F97-AAA2C4CA3AD4}"/>
              </a:ext>
            </a:extLst>
          </p:cNvPr>
          <p:cNvSpPr txBox="1">
            <a:spLocks/>
          </p:cNvSpPr>
          <p:nvPr userDrawn="1"/>
        </p:nvSpPr>
        <p:spPr bwMode="gray">
          <a:xfrm>
            <a:off x="9427471" y="6367552"/>
            <a:ext cx="2105717" cy="307777"/>
          </a:xfrm>
          <a:prstGeom prst="rect">
            <a:avLst/>
          </a:prstGeom>
          <a:ln>
            <a:noFill/>
          </a:ln>
        </p:spPr>
        <p:txBody>
          <a:bodyPr lIns="0" tIns="0" rIns="0" bIns="0"/>
          <a:lstStyle>
            <a:lvl1pPr marL="0" indent="0" algn="l" defTabSz="914400" rtl="0" eaLnBrk="1" latinLnBrk="0" hangingPunct="1">
              <a:spcBef>
                <a:spcPts val="0"/>
              </a:spcBef>
              <a:buFont typeface="Arial" pitchFamily="34" charset="0"/>
              <a:buNone/>
              <a:defRPr sz="1000" b="0" i="1" kern="1200" baseline="0">
                <a:solidFill>
                  <a:schemeClr val="tx1"/>
                </a:solidFill>
                <a:latin typeface="Arial" pitchFamily="34" charset="0"/>
                <a:ea typeface="+mn-ea"/>
                <a:cs typeface="Arial" pitchFamily="34" charset="0"/>
              </a:defRPr>
            </a:lvl1pPr>
            <a:lvl2pPr marL="209550" indent="-20955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2pPr>
            <a:lvl3pPr marL="581025" indent="-23812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3pPr>
            <a:lvl4pPr marL="981075" indent="-266700"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4pPr>
            <a:lvl5pPr marL="1362075" indent="-257175" algn="l" defTabSz="914400" rtl="0" eaLnBrk="1" latinLnBrk="0" hangingPunct="1">
              <a:spcBef>
                <a:spcPts val="0"/>
              </a:spcBef>
              <a:buFont typeface="Arial" pitchFamily="34" charset="0"/>
              <a:buChar char="»"/>
              <a:defRPr sz="14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nl-NL" i="0" dirty="0">
                <a:solidFill>
                  <a:srgbClr val="D8D8D8"/>
                </a:solidFill>
                <a:latin typeface="Calibri"/>
              </a:rPr>
              <a:t>Copyright </a:t>
            </a:r>
            <a:r>
              <a:rPr lang="nl-NL" i="0">
                <a:solidFill>
                  <a:srgbClr val="D8D8D8"/>
                </a:solidFill>
                <a:latin typeface="Calibri"/>
              </a:rPr>
              <a:t>© Performation Hotflo</a:t>
            </a:r>
            <a:endParaRPr lang="nl-NL" i="0" dirty="0">
              <a:solidFill>
                <a:srgbClr val="D8D8D8"/>
              </a:solidFill>
              <a:latin typeface="Calibri"/>
            </a:endParaRPr>
          </a:p>
        </p:txBody>
      </p:sp>
      <p:sp>
        <p:nvSpPr>
          <p:cNvPr id="22" name="Title 19">
            <a:extLst>
              <a:ext uri="{FF2B5EF4-FFF2-40B4-BE49-F238E27FC236}">
                <a16:creationId xmlns:a16="http://schemas.microsoft.com/office/drawing/2014/main" id="{0D420C67-437F-4662-A854-F217C518FE1E}"/>
              </a:ext>
            </a:extLst>
          </p:cNvPr>
          <p:cNvSpPr>
            <a:spLocks noGrp="1"/>
          </p:cNvSpPr>
          <p:nvPr>
            <p:ph type="title" hasCustomPrompt="1"/>
          </p:nvPr>
        </p:nvSpPr>
        <p:spPr bwMode="gray">
          <a:xfrm>
            <a:off x="1317600" y="1233488"/>
            <a:ext cx="9556751" cy="1778000"/>
          </a:xfrm>
        </p:spPr>
        <p:txBody>
          <a:bodyPr>
            <a:noAutofit/>
          </a:bodyPr>
          <a:lstStyle>
            <a:lvl1pPr>
              <a:lnSpc>
                <a:spcPct val="80000"/>
              </a:lnSpc>
              <a:defRPr sz="4600" b="1">
                <a:solidFill>
                  <a:schemeClr val="bg1"/>
                </a:solidFill>
                <a:latin typeface="+mj-lt"/>
              </a:defRPr>
            </a:lvl1pPr>
          </a:lstStyle>
          <a:p>
            <a:r>
              <a:rPr lang="nl-NL" dirty="0"/>
              <a:t>Typ een lange </a:t>
            </a:r>
            <a:br>
              <a:rPr lang="nl-NL" dirty="0"/>
            </a:br>
            <a:r>
              <a:rPr lang="nl-NL" dirty="0"/>
              <a:t>titel over twee, </a:t>
            </a:r>
            <a:br>
              <a:rPr lang="nl-NL" dirty="0"/>
            </a:br>
            <a:r>
              <a:rPr lang="nl-NL" dirty="0"/>
              <a:t>of drie regels.</a:t>
            </a:r>
            <a:endParaRPr lang="en-GB" dirty="0"/>
          </a:p>
        </p:txBody>
      </p:sp>
      <p:sp>
        <p:nvSpPr>
          <p:cNvPr id="23" name="Text Placeholder 43">
            <a:extLst>
              <a:ext uri="{FF2B5EF4-FFF2-40B4-BE49-F238E27FC236}">
                <a16:creationId xmlns:a16="http://schemas.microsoft.com/office/drawing/2014/main" id="{50DFCD58-0B12-46D2-8114-F7BB841E7D9F}"/>
              </a:ext>
            </a:extLst>
          </p:cNvPr>
          <p:cNvSpPr>
            <a:spLocks noGrp="1"/>
          </p:cNvSpPr>
          <p:nvPr>
            <p:ph type="body" sz="quarter" idx="11" hasCustomPrompt="1"/>
          </p:nvPr>
        </p:nvSpPr>
        <p:spPr bwMode="gray">
          <a:xfrm>
            <a:off x="1317600" y="3015806"/>
            <a:ext cx="9558000" cy="684000"/>
          </a:xfrm>
          <a:prstGeom prst="rect">
            <a:avLst/>
          </a:prstGeom>
        </p:spPr>
        <p:txBody>
          <a:bodyPr>
            <a:noAutofit/>
          </a:bodyPr>
          <a:lstStyle>
            <a:lvl1pPr marL="0" indent="0">
              <a:buNone/>
              <a:defRPr sz="28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8" name="Text Placeholder 43">
            <a:extLst>
              <a:ext uri="{FF2B5EF4-FFF2-40B4-BE49-F238E27FC236}">
                <a16:creationId xmlns:a16="http://schemas.microsoft.com/office/drawing/2014/main" id="{AF7383A5-F861-4283-8BCD-B733BEE7488B}"/>
              </a:ext>
            </a:extLst>
          </p:cNvPr>
          <p:cNvSpPr>
            <a:spLocks noGrp="1"/>
          </p:cNvSpPr>
          <p:nvPr>
            <p:ph type="body" sz="quarter" idx="12" hasCustomPrompt="1"/>
          </p:nvPr>
        </p:nvSpPr>
        <p:spPr bwMode="gray">
          <a:xfrm>
            <a:off x="1317625" y="3704583"/>
            <a:ext cx="9558000" cy="324000"/>
          </a:xfrm>
          <a:prstGeom prst="rect">
            <a:avLst/>
          </a:prstGeom>
        </p:spPr>
        <p:txBody>
          <a:bodyPr>
            <a:noAutofit/>
          </a:bodyPr>
          <a:lstStyle>
            <a:lvl1pPr marL="0" indent="0">
              <a:buNone/>
              <a:defRPr sz="20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noProof="0" dirty="0"/>
              <a:t>Typ Plaats, datum (uitgeschreven)</a:t>
            </a:r>
          </a:p>
        </p:txBody>
      </p:sp>
      <p:pic>
        <p:nvPicPr>
          <p:cNvPr id="24" name="Graphic 23">
            <a:extLst>
              <a:ext uri="{FF2B5EF4-FFF2-40B4-BE49-F238E27FC236}">
                <a16:creationId xmlns:a16="http://schemas.microsoft.com/office/drawing/2014/main" id="{A32988A6-B8F6-43C0-952B-84157568E6D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408022" y="4724775"/>
            <a:ext cx="3375957" cy="738000"/>
          </a:xfrm>
          <a:prstGeom prst="rect">
            <a:avLst/>
          </a:prstGeom>
        </p:spPr>
      </p:pic>
      <p:grpSp>
        <p:nvGrpSpPr>
          <p:cNvPr id="47" name="Group 46">
            <a:extLst>
              <a:ext uri="{FF2B5EF4-FFF2-40B4-BE49-F238E27FC236}">
                <a16:creationId xmlns:a16="http://schemas.microsoft.com/office/drawing/2014/main" id="{D9A4FCBD-CC67-4993-9A1A-567DBCBE5C0F}"/>
              </a:ext>
            </a:extLst>
          </p:cNvPr>
          <p:cNvGrpSpPr/>
          <p:nvPr userDrawn="1"/>
        </p:nvGrpSpPr>
        <p:grpSpPr bwMode="gray">
          <a:xfrm>
            <a:off x="-1800000" y="4943817"/>
            <a:ext cx="1620000" cy="161583"/>
            <a:chOff x="-1800000" y="2402597"/>
            <a:chExt cx="1620000" cy="161583"/>
          </a:xfrm>
        </p:grpSpPr>
        <p:cxnSp>
          <p:nvCxnSpPr>
            <p:cNvPr id="48" name="Straight Connector 47">
              <a:extLst>
                <a:ext uri="{FF2B5EF4-FFF2-40B4-BE49-F238E27FC236}">
                  <a16:creationId xmlns:a16="http://schemas.microsoft.com/office/drawing/2014/main" id="{CCE10283-CD52-4ED5-954E-5615753C459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C6EB46E-3733-4FEB-BCC7-968ACAD5854E}"/>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Basislijn logo Performation Hotflo</a:t>
              </a:r>
            </a:p>
          </p:txBody>
        </p:sp>
      </p:grpSp>
      <p:grpSp>
        <p:nvGrpSpPr>
          <p:cNvPr id="50" name="Group 49">
            <a:extLst>
              <a:ext uri="{FF2B5EF4-FFF2-40B4-BE49-F238E27FC236}">
                <a16:creationId xmlns:a16="http://schemas.microsoft.com/office/drawing/2014/main" id="{3D8C6784-C20E-42DE-A7B4-103B8577A1F3}"/>
              </a:ext>
            </a:extLst>
          </p:cNvPr>
          <p:cNvGrpSpPr/>
          <p:nvPr userDrawn="1"/>
        </p:nvGrpSpPr>
        <p:grpSpPr bwMode="gray">
          <a:xfrm>
            <a:off x="-1800000" y="3788873"/>
            <a:ext cx="1620000" cy="161583"/>
            <a:chOff x="-1800000" y="2402597"/>
            <a:chExt cx="1620000" cy="161583"/>
          </a:xfrm>
        </p:grpSpPr>
        <p:cxnSp>
          <p:nvCxnSpPr>
            <p:cNvPr id="51" name="Straight Connector 50">
              <a:extLst>
                <a:ext uri="{FF2B5EF4-FFF2-40B4-BE49-F238E27FC236}">
                  <a16:creationId xmlns:a16="http://schemas.microsoft.com/office/drawing/2014/main" id="{9DFD93D0-73AD-4848-9D1F-E4EB8045A4BB}"/>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96FB8C9-6FB8-48BE-AE21-3F3596D51B98}"/>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Plaats, datum </a:t>
              </a:r>
            </a:p>
          </p:txBody>
        </p:sp>
      </p:grpSp>
      <p:grpSp>
        <p:nvGrpSpPr>
          <p:cNvPr id="53" name="Group 52">
            <a:extLst>
              <a:ext uri="{FF2B5EF4-FFF2-40B4-BE49-F238E27FC236}">
                <a16:creationId xmlns:a16="http://schemas.microsoft.com/office/drawing/2014/main" id="{7A8BF0F6-5298-4751-94A5-506BD73E34E7}"/>
              </a:ext>
            </a:extLst>
          </p:cNvPr>
          <p:cNvGrpSpPr/>
          <p:nvPr userDrawn="1"/>
        </p:nvGrpSpPr>
        <p:grpSpPr bwMode="gray">
          <a:xfrm>
            <a:off x="-1800000" y="3106701"/>
            <a:ext cx="1620000" cy="161583"/>
            <a:chOff x="-1800000" y="2003291"/>
            <a:chExt cx="1620000" cy="161583"/>
          </a:xfrm>
        </p:grpSpPr>
        <p:cxnSp>
          <p:nvCxnSpPr>
            <p:cNvPr id="54" name="Straight Connector 53">
              <a:extLst>
                <a:ext uri="{FF2B5EF4-FFF2-40B4-BE49-F238E27FC236}">
                  <a16:creationId xmlns:a16="http://schemas.microsoft.com/office/drawing/2014/main" id="{DE5B4CE7-D88C-49EA-8257-78ECBA9A6E90}"/>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9D85F5D-BC8C-4C4F-A85D-0985F9F3FDA6}"/>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56" name="Group 55">
            <a:extLst>
              <a:ext uri="{FF2B5EF4-FFF2-40B4-BE49-F238E27FC236}">
                <a16:creationId xmlns:a16="http://schemas.microsoft.com/office/drawing/2014/main" id="{9034554E-A522-41EB-8E43-B45734CBC0EA}"/>
              </a:ext>
            </a:extLst>
          </p:cNvPr>
          <p:cNvGrpSpPr/>
          <p:nvPr userDrawn="1"/>
        </p:nvGrpSpPr>
        <p:grpSpPr bwMode="gray">
          <a:xfrm>
            <a:off x="-1800000" y="1505145"/>
            <a:ext cx="1620000" cy="161583"/>
            <a:chOff x="-1800000" y="1160439"/>
            <a:chExt cx="1620000" cy="161583"/>
          </a:xfrm>
        </p:grpSpPr>
        <p:cxnSp>
          <p:nvCxnSpPr>
            <p:cNvPr id="57" name="Straight Connector 56">
              <a:extLst>
                <a:ext uri="{FF2B5EF4-FFF2-40B4-BE49-F238E27FC236}">
                  <a16:creationId xmlns:a16="http://schemas.microsoft.com/office/drawing/2014/main" id="{E7391866-DF75-4555-A207-9145814A5C7F}"/>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2EFA7DDE-6DDD-4C04-9FC1-DEDE70E30B4D}"/>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Titel</a:t>
              </a:r>
            </a:p>
          </p:txBody>
        </p:sp>
      </p:grpSp>
    </p:spTree>
    <p:extLst>
      <p:ext uri="{BB962C8B-B14F-4D97-AF65-F5344CB8AC3E}">
        <p14:creationId xmlns:p14="http://schemas.microsoft.com/office/powerpoint/2010/main" val="19179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2" orient="horz" pos="777" userDrawn="1">
          <p15:clr>
            <a:srgbClr val="FBAE40"/>
          </p15:clr>
        </p15:guide>
        <p15:guide id="3" pos="6850">
          <p15:clr>
            <a:srgbClr val="FBAE40"/>
          </p15:clr>
        </p15:guide>
        <p15:guide id="8" orient="horz" pos="1897" userDrawn="1">
          <p15:clr>
            <a:srgbClr val="FBAE40"/>
          </p15:clr>
        </p15:guide>
        <p15:guide id="9" orient="horz" pos="2332" userDrawn="1">
          <p15:clr>
            <a:srgbClr val="FBAE40"/>
          </p15:clr>
        </p15:guide>
        <p15:guide id="10" orient="horz" pos="2536" userDrawn="1">
          <p15:clr>
            <a:srgbClr val="FBAE40"/>
          </p15:clr>
        </p15:guide>
        <p15:guide id="11" orient="horz" pos="321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genda / Inhoud / Index">
    <p:bg bwMode="gray">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17E058F-ED11-434B-9DD9-F54E0F312145}"/>
              </a:ext>
            </a:extLst>
          </p:cNvPr>
          <p:cNvGrpSpPr/>
          <p:nvPr userDrawn="1"/>
        </p:nvGrpSpPr>
        <p:grpSpPr>
          <a:xfrm>
            <a:off x="-1800000" y="-900000"/>
            <a:ext cx="15792000" cy="8658000"/>
            <a:chOff x="-1800000" y="-900000"/>
            <a:chExt cx="15792000" cy="8658000"/>
          </a:xfrm>
        </p:grpSpPr>
        <p:sp>
          <p:nvSpPr>
            <p:cNvPr id="20" name="Rectangle 19">
              <a:extLst>
                <a:ext uri="{FF2B5EF4-FFF2-40B4-BE49-F238E27FC236}">
                  <a16:creationId xmlns:a16="http://schemas.microsoft.com/office/drawing/2014/main" id="{DEE65CEC-4291-4365-975D-E5053555AB27}"/>
                </a:ext>
              </a:extLst>
            </p:cNvPr>
            <p:cNvSpPr>
              <a:spLocks noChangeAspect="1"/>
            </p:cNvSpPr>
            <p:nvPr userDrawn="1"/>
          </p:nvSpPr>
          <p:spPr bwMode="gray">
            <a:xfrm flipH="1">
              <a:off x="12192000" y="-900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sp>
          <p:nvSpPr>
            <p:cNvPr id="21" name="Rectangle 20">
              <a:extLst>
                <a:ext uri="{FF2B5EF4-FFF2-40B4-BE49-F238E27FC236}">
                  <a16:creationId xmlns:a16="http://schemas.microsoft.com/office/drawing/2014/main" id="{2291DF1A-5F2B-4F72-BC35-AFA823817EA0}"/>
                </a:ext>
              </a:extLst>
            </p:cNvPr>
            <p:cNvSpPr>
              <a:spLocks noChangeAspect="1"/>
            </p:cNvSpPr>
            <p:nvPr userDrawn="1"/>
          </p:nvSpPr>
          <p:spPr bwMode="gray">
            <a:xfrm flipH="1">
              <a:off x="-1800000" y="6858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grpSp>
          <p:nvGrpSpPr>
            <p:cNvPr id="22" name="Group 21">
              <a:extLst>
                <a:ext uri="{FF2B5EF4-FFF2-40B4-BE49-F238E27FC236}">
                  <a16:creationId xmlns:a16="http://schemas.microsoft.com/office/drawing/2014/main" id="{BE461D4A-DA69-4F14-940E-B8EB4CE8B3A8}"/>
                </a:ext>
              </a:extLst>
            </p:cNvPr>
            <p:cNvGrpSpPr/>
            <p:nvPr userDrawn="1"/>
          </p:nvGrpSpPr>
          <p:grpSpPr>
            <a:xfrm>
              <a:off x="-296679" y="-296679"/>
              <a:ext cx="12747258" cy="958667"/>
              <a:chOff x="-296679" y="-296679"/>
              <a:chExt cx="12747258" cy="958667"/>
            </a:xfrm>
          </p:grpSpPr>
          <p:grpSp>
            <p:nvGrpSpPr>
              <p:cNvPr id="30" name="Group 29">
                <a:extLst>
                  <a:ext uri="{FF2B5EF4-FFF2-40B4-BE49-F238E27FC236}">
                    <a16:creationId xmlns:a16="http://schemas.microsoft.com/office/drawing/2014/main" id="{637F1483-9311-4F07-A3A9-7F1C16EF97E3}"/>
                  </a:ext>
                </a:extLst>
              </p:cNvPr>
              <p:cNvGrpSpPr/>
              <p:nvPr userDrawn="1"/>
            </p:nvGrpSpPr>
            <p:grpSpPr>
              <a:xfrm>
                <a:off x="658813" y="-296679"/>
                <a:ext cx="10871200" cy="180000"/>
                <a:chOff x="658813" y="-296679"/>
                <a:chExt cx="10871200" cy="180000"/>
              </a:xfrm>
            </p:grpSpPr>
            <p:cxnSp>
              <p:nvCxnSpPr>
                <p:cNvPr id="37" name="Straight Connector 36">
                  <a:extLst>
                    <a:ext uri="{FF2B5EF4-FFF2-40B4-BE49-F238E27FC236}">
                      <a16:creationId xmlns:a16="http://schemas.microsoft.com/office/drawing/2014/main" id="{B14AF978-5552-4042-82A6-7F8DEED8BE25}"/>
                    </a:ext>
                  </a:extLst>
                </p:cNvPr>
                <p:cNvCxnSpPr/>
                <p:nvPr userDrawn="1"/>
              </p:nvCxnSpPr>
              <p:spPr>
                <a:xfrm>
                  <a:off x="6588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7A1F876-EE3F-469B-84DF-A7D655220EDB}"/>
                    </a:ext>
                  </a:extLst>
                </p:cNvPr>
                <p:cNvCxnSpPr/>
                <p:nvPr userDrawn="1"/>
              </p:nvCxnSpPr>
              <p:spPr>
                <a:xfrm>
                  <a:off x="115300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C77F9DC-53C0-4B71-B18E-A91DC43256FB}"/>
                  </a:ext>
                </a:extLst>
              </p:cNvPr>
              <p:cNvGrpSpPr/>
              <p:nvPr userDrawn="1"/>
            </p:nvGrpSpPr>
            <p:grpSpPr>
              <a:xfrm>
                <a:off x="-296679" y="661988"/>
                <a:ext cx="12747258" cy="0"/>
                <a:chOff x="-296679" y="661988"/>
                <a:chExt cx="12747258" cy="0"/>
              </a:xfrm>
            </p:grpSpPr>
            <p:cxnSp>
              <p:nvCxnSpPr>
                <p:cNvPr id="32" name="Straight Connector 31">
                  <a:extLst>
                    <a:ext uri="{FF2B5EF4-FFF2-40B4-BE49-F238E27FC236}">
                      <a16:creationId xmlns:a16="http://schemas.microsoft.com/office/drawing/2014/main" id="{1453FA80-B63A-4E18-85E2-04AAA9C48DF9}"/>
                    </a:ext>
                  </a:extLst>
                </p:cNvPr>
                <p:cNvCxnSpPr/>
                <p:nvPr userDrawn="1"/>
              </p:nvCxnSpPr>
              <p:spPr>
                <a:xfrm>
                  <a:off x="122705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64263A-3A75-4C24-8C70-04AF3194DEF5}"/>
                    </a:ext>
                  </a:extLst>
                </p:cNvPr>
                <p:cNvCxnSpPr/>
                <p:nvPr userDrawn="1"/>
              </p:nvCxnSpPr>
              <p:spPr>
                <a:xfrm>
                  <a:off x="-2966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3" name="Group 22">
              <a:extLst>
                <a:ext uri="{FF2B5EF4-FFF2-40B4-BE49-F238E27FC236}">
                  <a16:creationId xmlns:a16="http://schemas.microsoft.com/office/drawing/2014/main" id="{6D57FC5D-6304-4BF0-853F-4CDB3155F844}"/>
                </a:ext>
              </a:extLst>
            </p:cNvPr>
            <p:cNvGrpSpPr/>
            <p:nvPr userDrawn="1"/>
          </p:nvGrpSpPr>
          <p:grpSpPr>
            <a:xfrm>
              <a:off x="-296679" y="6194425"/>
              <a:ext cx="12747258" cy="941204"/>
              <a:chOff x="-296679" y="6194425"/>
              <a:chExt cx="12747258" cy="941204"/>
            </a:xfrm>
          </p:grpSpPr>
          <p:grpSp>
            <p:nvGrpSpPr>
              <p:cNvPr id="24" name="Group 23">
                <a:extLst>
                  <a:ext uri="{FF2B5EF4-FFF2-40B4-BE49-F238E27FC236}">
                    <a16:creationId xmlns:a16="http://schemas.microsoft.com/office/drawing/2014/main" id="{712F4A89-CC0B-4752-9AE7-2B15101AD62B}"/>
                  </a:ext>
                </a:extLst>
              </p:cNvPr>
              <p:cNvGrpSpPr/>
              <p:nvPr userDrawn="1"/>
            </p:nvGrpSpPr>
            <p:grpSpPr>
              <a:xfrm>
                <a:off x="658813" y="6955629"/>
                <a:ext cx="10871200" cy="180000"/>
                <a:chOff x="658813" y="6934200"/>
                <a:chExt cx="10871200" cy="180000"/>
              </a:xfrm>
            </p:grpSpPr>
            <p:cxnSp>
              <p:nvCxnSpPr>
                <p:cNvPr id="28" name="Straight Connector 27">
                  <a:extLst>
                    <a:ext uri="{FF2B5EF4-FFF2-40B4-BE49-F238E27FC236}">
                      <a16:creationId xmlns:a16="http://schemas.microsoft.com/office/drawing/2014/main" id="{F2CEAFA0-B5AE-423C-BFD2-CE5AF385FC5C}"/>
                    </a:ext>
                  </a:extLst>
                </p:cNvPr>
                <p:cNvCxnSpPr/>
                <p:nvPr userDrawn="1"/>
              </p:nvCxnSpPr>
              <p:spPr>
                <a:xfrm>
                  <a:off x="6588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315F180-A031-4072-9F23-080F12131D0B}"/>
                    </a:ext>
                  </a:extLst>
                </p:cNvPr>
                <p:cNvCxnSpPr/>
                <p:nvPr userDrawn="1"/>
              </p:nvCxnSpPr>
              <p:spPr>
                <a:xfrm>
                  <a:off x="115300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4CA0A455-F206-48E2-8F14-F61688D3590C}"/>
                  </a:ext>
                </a:extLst>
              </p:cNvPr>
              <p:cNvGrpSpPr/>
              <p:nvPr userDrawn="1"/>
            </p:nvGrpSpPr>
            <p:grpSpPr>
              <a:xfrm>
                <a:off x="-296679" y="6194425"/>
                <a:ext cx="12747258" cy="0"/>
                <a:chOff x="-296679" y="6194425"/>
                <a:chExt cx="12747258" cy="0"/>
              </a:xfrm>
            </p:grpSpPr>
            <p:cxnSp>
              <p:nvCxnSpPr>
                <p:cNvPr id="26" name="Straight Connector 25">
                  <a:extLst>
                    <a:ext uri="{FF2B5EF4-FFF2-40B4-BE49-F238E27FC236}">
                      <a16:creationId xmlns:a16="http://schemas.microsoft.com/office/drawing/2014/main" id="{9A17D178-7313-4D10-AFBF-DEFC5F4F0936}"/>
                    </a:ext>
                  </a:extLst>
                </p:cNvPr>
                <p:cNvCxnSpPr/>
                <p:nvPr userDrawn="1"/>
              </p:nvCxnSpPr>
              <p:spPr>
                <a:xfrm>
                  <a:off x="122705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30C99D-E705-4BEE-B5E0-88580E853637}"/>
                    </a:ext>
                  </a:extLst>
                </p:cNvPr>
                <p:cNvCxnSpPr/>
                <p:nvPr userDrawn="1"/>
              </p:nvCxnSpPr>
              <p:spPr>
                <a:xfrm>
                  <a:off x="-2966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33" name="Group 32">
            <a:extLst>
              <a:ext uri="{FF2B5EF4-FFF2-40B4-BE49-F238E27FC236}">
                <a16:creationId xmlns:a16="http://schemas.microsoft.com/office/drawing/2014/main" id="{AF1A9402-84A9-4528-8859-72D6B993D2FE}"/>
              </a:ext>
            </a:extLst>
          </p:cNvPr>
          <p:cNvGrpSpPr/>
          <p:nvPr userDrawn="1"/>
        </p:nvGrpSpPr>
        <p:grpSpPr bwMode="gray">
          <a:xfrm>
            <a:off x="-1736679" y="6288462"/>
            <a:ext cx="1620000" cy="161583"/>
            <a:chOff x="-1800000" y="2402597"/>
            <a:chExt cx="1620000" cy="161583"/>
          </a:xfrm>
        </p:grpSpPr>
        <p:cxnSp>
          <p:nvCxnSpPr>
            <p:cNvPr id="34" name="Straight Connector 33">
              <a:extLst>
                <a:ext uri="{FF2B5EF4-FFF2-40B4-BE49-F238E27FC236}">
                  <a16:creationId xmlns:a16="http://schemas.microsoft.com/office/drawing/2014/main" id="{5F3EE466-30F6-4F1E-8D8E-E5497C0F1035}"/>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A2CCD91-3F0E-49BF-A0A5-05C43EDD6F7D}"/>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grpSp>
        <p:nvGrpSpPr>
          <p:cNvPr id="39" name="Group 38">
            <a:extLst>
              <a:ext uri="{FF2B5EF4-FFF2-40B4-BE49-F238E27FC236}">
                <a16:creationId xmlns:a16="http://schemas.microsoft.com/office/drawing/2014/main" id="{2F34C045-5E5B-4381-8F9E-AB9999229368}"/>
              </a:ext>
            </a:extLst>
          </p:cNvPr>
          <p:cNvGrpSpPr/>
          <p:nvPr userDrawn="1"/>
        </p:nvGrpSpPr>
        <p:grpSpPr bwMode="gray">
          <a:xfrm>
            <a:off x="-1736679" y="1140250"/>
            <a:ext cx="1620000" cy="161583"/>
            <a:chOff x="-1800000" y="1160439"/>
            <a:chExt cx="1620000" cy="161583"/>
          </a:xfrm>
        </p:grpSpPr>
        <p:cxnSp>
          <p:nvCxnSpPr>
            <p:cNvPr id="40" name="Straight Connector 39">
              <a:extLst>
                <a:ext uri="{FF2B5EF4-FFF2-40B4-BE49-F238E27FC236}">
                  <a16:creationId xmlns:a16="http://schemas.microsoft.com/office/drawing/2014/main" id="{3A2B6143-1ECE-43A1-9F3E-9D889990D74F}"/>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CA1C7EB-2F95-4E2A-A8F7-C05539264DF3}"/>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Titel</a:t>
              </a:r>
            </a:p>
          </p:txBody>
        </p:sp>
      </p:grpSp>
      <p:sp>
        <p:nvSpPr>
          <p:cNvPr id="46" name="Text Placeholder 43">
            <a:extLst>
              <a:ext uri="{FF2B5EF4-FFF2-40B4-BE49-F238E27FC236}">
                <a16:creationId xmlns:a16="http://schemas.microsoft.com/office/drawing/2014/main" id="{A20E1CC2-9D8F-457C-BE0B-CF3BBAE53769}"/>
              </a:ext>
            </a:extLst>
          </p:cNvPr>
          <p:cNvSpPr>
            <a:spLocks noGrp="1"/>
          </p:cNvSpPr>
          <p:nvPr>
            <p:ph type="body" sz="quarter" idx="12" hasCustomPrompt="1"/>
          </p:nvPr>
        </p:nvSpPr>
        <p:spPr bwMode="gray">
          <a:xfrm>
            <a:off x="1317625" y="6332428"/>
            <a:ext cx="7981188" cy="365121"/>
          </a:xfrm>
          <a:prstGeom prst="rect">
            <a:avLst/>
          </a:prstGeom>
        </p:spPr>
        <p:txBody>
          <a:bodyPr>
            <a:noAutofit/>
          </a:bodyPr>
          <a:lstStyle>
            <a:lvl1pPr marL="180000" indent="-180000">
              <a:buFont typeface="+mj-lt"/>
              <a:buAutoNum type="arabicPeriod"/>
              <a:defRPr sz="10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voetnoot</a:t>
            </a:r>
            <a:endParaRPr lang="en-GB"/>
          </a:p>
        </p:txBody>
      </p:sp>
      <p:sp>
        <p:nvSpPr>
          <p:cNvPr id="14" name="Title 26">
            <a:extLst>
              <a:ext uri="{FF2B5EF4-FFF2-40B4-BE49-F238E27FC236}">
                <a16:creationId xmlns:a16="http://schemas.microsoft.com/office/drawing/2014/main" id="{F2C2D9DD-0219-4D87-9813-D3974A74356F}"/>
              </a:ext>
            </a:extLst>
          </p:cNvPr>
          <p:cNvSpPr>
            <a:spLocks noGrp="1"/>
          </p:cNvSpPr>
          <p:nvPr>
            <p:ph type="title"/>
          </p:nvPr>
        </p:nvSpPr>
        <p:spPr bwMode="gray">
          <a:xfrm>
            <a:off x="1317599" y="936792"/>
            <a:ext cx="10211081" cy="730083"/>
          </a:xfrm>
        </p:spPr>
        <p:txBody>
          <a:bodyPr/>
          <a:lstStyle>
            <a:lvl1pPr>
              <a:defRPr>
                <a:solidFill>
                  <a:schemeClr val="bg1"/>
                </a:solidFill>
              </a:defRPr>
            </a:lvl1pPr>
          </a:lstStyle>
          <a:p>
            <a:r>
              <a:rPr lang="en-US"/>
              <a:t>Click to edit Master title style</a:t>
            </a:r>
            <a:endParaRPr lang="en-GB" dirty="0"/>
          </a:p>
        </p:txBody>
      </p:sp>
      <p:sp>
        <p:nvSpPr>
          <p:cNvPr id="15" name="Slide Number Placeholder 9">
            <a:extLst>
              <a:ext uri="{FF2B5EF4-FFF2-40B4-BE49-F238E27FC236}">
                <a16:creationId xmlns:a16="http://schemas.microsoft.com/office/drawing/2014/main" id="{0D56403A-9E79-43A0-852D-EF9391DDD4F3}"/>
              </a:ext>
            </a:extLst>
          </p:cNvPr>
          <p:cNvSpPr>
            <a:spLocks noGrp="1"/>
          </p:cNvSpPr>
          <p:nvPr>
            <p:ph type="sldNum" sz="quarter" idx="13"/>
          </p:nvPr>
        </p:nvSpPr>
        <p:spPr bwMode="gray">
          <a:xfrm>
            <a:off x="11530013" y="6357600"/>
            <a:ext cx="360000" cy="365125"/>
          </a:xfrm>
        </p:spPr>
        <p:txBody>
          <a:bodyPr/>
          <a:lstStyle>
            <a:lvl1pPr>
              <a:defRPr>
                <a:solidFill>
                  <a:schemeClr val="bg1"/>
                </a:solidFill>
              </a:defRPr>
            </a:lvl1pPr>
          </a:lstStyle>
          <a:p>
            <a:fld id="{B34F359B-8554-476F-8205-56629063DF24}" type="slidenum">
              <a:rPr lang="nl-NL" smtClean="0">
                <a:solidFill>
                  <a:srgbClr val="FFFFFF"/>
                </a:solidFill>
                <a:latin typeface="Calibri"/>
              </a:rPr>
              <a:pPr/>
              <a:t>‹#›</a:t>
            </a:fld>
            <a:endParaRPr lang="nl-NL" dirty="0">
              <a:solidFill>
                <a:srgbClr val="FFFFFF"/>
              </a:solidFill>
              <a:latin typeface="Calibri"/>
            </a:endParaRPr>
          </a:p>
        </p:txBody>
      </p:sp>
      <p:pic>
        <p:nvPicPr>
          <p:cNvPr id="16" name="Graphic 15">
            <a:extLst>
              <a:ext uri="{FF2B5EF4-FFF2-40B4-BE49-F238E27FC236}">
                <a16:creationId xmlns:a16="http://schemas.microsoft.com/office/drawing/2014/main" id="{3F68BF28-1D51-40E4-A73B-1217D8B3DB7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bwMode="gray">
          <a:xfrm>
            <a:off x="10212566" y="6329687"/>
            <a:ext cx="1317447" cy="288000"/>
          </a:xfrm>
          <a:prstGeom prst="rect">
            <a:avLst/>
          </a:prstGeom>
        </p:spPr>
      </p:pic>
      <p:sp>
        <p:nvSpPr>
          <p:cNvPr id="4" name="Table Placeholder 3">
            <a:extLst>
              <a:ext uri="{FF2B5EF4-FFF2-40B4-BE49-F238E27FC236}">
                <a16:creationId xmlns:a16="http://schemas.microsoft.com/office/drawing/2014/main" id="{972EB08B-2E76-449A-90A9-C488BEE2F936}"/>
              </a:ext>
            </a:extLst>
          </p:cNvPr>
          <p:cNvSpPr>
            <a:spLocks noGrp="1"/>
          </p:cNvSpPr>
          <p:nvPr>
            <p:ph type="tbl" sz="quarter" idx="14"/>
          </p:nvPr>
        </p:nvSpPr>
        <p:spPr bwMode="gray">
          <a:xfrm>
            <a:off x="1317623" y="1669257"/>
            <a:ext cx="10212389" cy="4525168"/>
          </a:xfrm>
        </p:spPr>
        <p:txBody>
          <a:bodyPr/>
          <a:lstStyle>
            <a:lvl1pPr>
              <a:defRPr sz="2800">
                <a:solidFill>
                  <a:schemeClr val="bg1"/>
                </a:solidFill>
              </a:defRPr>
            </a:lvl1pPr>
          </a:lstStyle>
          <a:p>
            <a:r>
              <a:rPr lang="en-US" noProof="0"/>
              <a:t>Click icon to add table</a:t>
            </a:r>
            <a:endParaRPr lang="nl-NL" noProof="0"/>
          </a:p>
        </p:txBody>
      </p:sp>
      <p:grpSp>
        <p:nvGrpSpPr>
          <p:cNvPr id="42" name="Group 41">
            <a:extLst>
              <a:ext uri="{FF2B5EF4-FFF2-40B4-BE49-F238E27FC236}">
                <a16:creationId xmlns:a16="http://schemas.microsoft.com/office/drawing/2014/main" id="{59202E60-EA50-486F-B1BB-1CD6C025ABE3}"/>
              </a:ext>
            </a:extLst>
          </p:cNvPr>
          <p:cNvGrpSpPr/>
          <p:nvPr userDrawn="1"/>
        </p:nvGrpSpPr>
        <p:grpSpPr bwMode="gray">
          <a:xfrm>
            <a:off x="-1736679" y="1865964"/>
            <a:ext cx="1620000" cy="161583"/>
            <a:chOff x="-1800000" y="1160439"/>
            <a:chExt cx="1620000" cy="161583"/>
          </a:xfrm>
        </p:grpSpPr>
        <p:cxnSp>
          <p:nvCxnSpPr>
            <p:cNvPr id="43" name="Straight Connector 42">
              <a:extLst>
                <a:ext uri="{FF2B5EF4-FFF2-40B4-BE49-F238E27FC236}">
                  <a16:creationId xmlns:a16="http://schemas.microsoft.com/office/drawing/2014/main" id="{AFF0B897-4DE8-422C-9CCD-163EEE2B36F7}"/>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9E616E2-B2FA-49B7-8E08-B30B703364BF}"/>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Agenda </a:t>
              </a:r>
            </a:p>
          </p:txBody>
        </p:sp>
      </p:grpSp>
      <p:sp>
        <p:nvSpPr>
          <p:cNvPr id="48" name="Content Placeholder 1">
            <a:extLst>
              <a:ext uri="{FF2B5EF4-FFF2-40B4-BE49-F238E27FC236}">
                <a16:creationId xmlns:a16="http://schemas.microsoft.com/office/drawing/2014/main" id="{94E7260B-B0A9-4F4C-9797-AA059B4C129C}"/>
              </a:ext>
            </a:extLst>
          </p:cNvPr>
          <p:cNvSpPr txBox="1">
            <a:spLocks/>
          </p:cNvSpPr>
          <p:nvPr userDrawn="1"/>
        </p:nvSpPr>
        <p:spPr bwMode="gray">
          <a:xfrm>
            <a:off x="-1736679" y="2214026"/>
            <a:ext cx="1620000" cy="1615069"/>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Agenda onderdeel toevoegen </a:t>
            </a:r>
            <a:r>
              <a:rPr lang="nl-NL" sz="1000">
                <a:solidFill>
                  <a:srgbClr val="172983"/>
                </a:solidFill>
                <a:latin typeface="Calibri Light"/>
              </a:rPr>
              <a:t>Het toevoegen van een agenda onderdeel doe je door een rij toe te voegen net als bij een tabel. De stijl blijft instant.</a:t>
            </a:r>
            <a:endParaRPr lang="nl-NL" sz="1050" dirty="0">
              <a:solidFill>
                <a:srgbClr val="172983"/>
              </a:solidFill>
              <a:latin typeface="Calibri Light"/>
            </a:endParaRPr>
          </a:p>
        </p:txBody>
      </p:sp>
      <p:pic>
        <p:nvPicPr>
          <p:cNvPr id="59" name="Picture 58">
            <a:extLst>
              <a:ext uri="{FF2B5EF4-FFF2-40B4-BE49-F238E27FC236}">
                <a16:creationId xmlns:a16="http://schemas.microsoft.com/office/drawing/2014/main" id="{068FE4E8-A681-4EC7-BF1D-092A6F15D3D2}"/>
              </a:ext>
            </a:extLst>
          </p:cNvPr>
          <p:cNvPicPr>
            <a:picLocks noChangeAspect="1"/>
          </p:cNvPicPr>
          <p:nvPr userDrawn="1"/>
        </p:nvPicPr>
        <p:blipFill rotWithShape="1">
          <a:blip r:embed="rId4" cstate="email">
            <a:extLst>
              <a:ext uri="{28A0092B-C50C-407E-A947-70E740481C1C}">
                <a14:useLocalDpi xmlns:a14="http://schemas.microsoft.com/office/drawing/2010/main" val="0"/>
              </a:ext>
            </a:extLst>
          </a:blip>
          <a:srcRect l="11966" r="14244"/>
          <a:stretch/>
        </p:blipFill>
        <p:spPr>
          <a:xfrm>
            <a:off x="-1736679" y="3156903"/>
            <a:ext cx="1619999" cy="672192"/>
          </a:xfrm>
          <a:prstGeom prst="rect">
            <a:avLst/>
          </a:prstGeom>
        </p:spPr>
      </p:pic>
      <p:sp>
        <p:nvSpPr>
          <p:cNvPr id="60" name="Content Placeholder 1">
            <a:extLst>
              <a:ext uri="{FF2B5EF4-FFF2-40B4-BE49-F238E27FC236}">
                <a16:creationId xmlns:a16="http://schemas.microsoft.com/office/drawing/2014/main" id="{CB56CC98-8B4D-43FD-98D7-5151D05E9741}"/>
              </a:ext>
            </a:extLst>
          </p:cNvPr>
          <p:cNvSpPr txBox="1">
            <a:spLocks/>
          </p:cNvSpPr>
          <p:nvPr userDrawn="1"/>
        </p:nvSpPr>
        <p:spPr bwMode="gray">
          <a:xfrm>
            <a:off x="-1736679" y="3973647"/>
            <a:ext cx="1620000" cy="1615069"/>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Agenda onderdeel highlighten</a:t>
            </a:r>
            <a:endParaRPr lang="nl-NL" sz="1000" b="1" dirty="0">
              <a:solidFill>
                <a:srgbClr val="172983"/>
              </a:solidFill>
              <a:latin typeface="Calibri Light"/>
            </a:endParaRPr>
          </a:p>
          <a:p>
            <a:pPr>
              <a:lnSpc>
                <a:spcPct val="90000"/>
              </a:lnSpc>
              <a:spcBef>
                <a:spcPts val="0"/>
              </a:spcBef>
              <a:buClr>
                <a:srgbClr val="172983"/>
              </a:buClr>
              <a:buFont typeface="Arial" panose="020B0604020202020204" pitchFamily="34" charset="0"/>
              <a:buNone/>
              <a:tabLst>
                <a:tab pos="596900" algn="l"/>
              </a:tabLst>
            </a:pPr>
            <a:r>
              <a:rPr lang="nl-NL" sz="1000">
                <a:solidFill>
                  <a:srgbClr val="172983"/>
                </a:solidFill>
                <a:latin typeface="Calibri Light"/>
              </a:rPr>
              <a:t>Ga met je cursor op een agenda item staan.</a:t>
            </a:r>
          </a:p>
          <a:p>
            <a:pPr>
              <a:lnSpc>
                <a:spcPct val="90000"/>
              </a:lnSpc>
              <a:spcBef>
                <a:spcPts val="0"/>
              </a:spcBef>
              <a:buClr>
                <a:srgbClr val="172983"/>
              </a:buClr>
              <a:buFont typeface="Arial" panose="020B0604020202020204" pitchFamily="34" charset="0"/>
              <a:buNone/>
              <a:tabLst>
                <a:tab pos="596900" algn="l"/>
              </a:tabLst>
            </a:pPr>
            <a:endParaRPr lang="nl-NL" sz="1000">
              <a:solidFill>
                <a:srgbClr val="172983"/>
              </a:solidFill>
              <a:latin typeface="Calibri Light"/>
            </a:endParaRPr>
          </a:p>
          <a:p>
            <a:pPr>
              <a:lnSpc>
                <a:spcPct val="90000"/>
              </a:lnSpc>
              <a:spcBef>
                <a:spcPts val="0"/>
              </a:spcBef>
              <a:buClr>
                <a:srgbClr val="172983"/>
              </a:buClr>
              <a:buFont typeface="Arial" panose="020B0604020202020204" pitchFamily="34" charset="0"/>
              <a:buNone/>
              <a:tabLst>
                <a:tab pos="596900" algn="l"/>
              </a:tabLst>
            </a:pPr>
            <a:r>
              <a:rPr lang="nl-NL" sz="1000">
                <a:solidFill>
                  <a:srgbClr val="172983"/>
                </a:solidFill>
                <a:latin typeface="Calibri Light"/>
              </a:rPr>
              <a:t>Klik in je menubalk op ‘Start’ en ga naar ‘Vormopvulling’.</a:t>
            </a:r>
          </a:p>
          <a:p>
            <a:pPr>
              <a:lnSpc>
                <a:spcPct val="90000"/>
              </a:lnSpc>
              <a:spcBef>
                <a:spcPts val="0"/>
              </a:spcBef>
              <a:buClr>
                <a:srgbClr val="172983"/>
              </a:buClr>
              <a:buFont typeface="Arial" panose="020B0604020202020204" pitchFamily="34" charset="0"/>
              <a:buNone/>
              <a:tabLst>
                <a:tab pos="596900" algn="l"/>
              </a:tabLst>
            </a:pPr>
            <a:r>
              <a:rPr lang="nl-NL" sz="1000">
                <a:solidFill>
                  <a:srgbClr val="172983"/>
                </a:solidFill>
                <a:latin typeface="Calibri Light"/>
              </a:rPr>
              <a:t>Onder ‘Custom Colors’ klik je de derde kleur ‘Paars 2’</a:t>
            </a:r>
            <a:endParaRPr lang="nl-NL" sz="1050" dirty="0">
              <a:solidFill>
                <a:srgbClr val="172983"/>
              </a:solidFill>
              <a:latin typeface="Calibri Light"/>
            </a:endParaRPr>
          </a:p>
        </p:txBody>
      </p:sp>
      <p:grpSp>
        <p:nvGrpSpPr>
          <p:cNvPr id="11" name="Group 10">
            <a:extLst>
              <a:ext uri="{FF2B5EF4-FFF2-40B4-BE49-F238E27FC236}">
                <a16:creationId xmlns:a16="http://schemas.microsoft.com/office/drawing/2014/main" id="{6D76F44F-8746-4D0B-A2DF-B6FA20B21D83}"/>
              </a:ext>
            </a:extLst>
          </p:cNvPr>
          <p:cNvGrpSpPr/>
          <p:nvPr userDrawn="1"/>
        </p:nvGrpSpPr>
        <p:grpSpPr>
          <a:xfrm>
            <a:off x="-1736679" y="5076119"/>
            <a:ext cx="1619998" cy="815451"/>
            <a:chOff x="-1736679" y="5208388"/>
            <a:chExt cx="1619998" cy="815451"/>
          </a:xfrm>
        </p:grpSpPr>
        <p:grpSp>
          <p:nvGrpSpPr>
            <p:cNvPr id="9" name="Group 8">
              <a:extLst>
                <a:ext uri="{FF2B5EF4-FFF2-40B4-BE49-F238E27FC236}">
                  <a16:creationId xmlns:a16="http://schemas.microsoft.com/office/drawing/2014/main" id="{3528BD95-A570-4AD1-B306-F67B01D62401}"/>
                </a:ext>
              </a:extLst>
            </p:cNvPr>
            <p:cNvGrpSpPr/>
            <p:nvPr userDrawn="1"/>
          </p:nvGrpSpPr>
          <p:grpSpPr>
            <a:xfrm>
              <a:off x="-1736679" y="5283799"/>
              <a:ext cx="1619998" cy="740040"/>
              <a:chOff x="-1736679" y="5283799"/>
              <a:chExt cx="1619998" cy="740040"/>
            </a:xfrm>
          </p:grpSpPr>
          <p:sp>
            <p:nvSpPr>
              <p:cNvPr id="72" name="Rectangle 71">
                <a:extLst>
                  <a:ext uri="{FF2B5EF4-FFF2-40B4-BE49-F238E27FC236}">
                    <a16:creationId xmlns:a16="http://schemas.microsoft.com/office/drawing/2014/main" id="{6055C563-C68F-4CAD-A453-7903CA9BA03C}"/>
                  </a:ext>
                </a:extLst>
              </p:cNvPr>
              <p:cNvSpPr/>
              <p:nvPr userDrawn="1"/>
            </p:nvSpPr>
            <p:spPr>
              <a:xfrm>
                <a:off x="-1712529" y="5523089"/>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1</a:t>
                </a:r>
                <a:endParaRPr lang="en-GB" sz="700">
                  <a:solidFill>
                    <a:srgbClr val="FFFFFF"/>
                  </a:solidFill>
                  <a:latin typeface="Calibri Light"/>
                </a:endParaRPr>
              </a:p>
            </p:txBody>
          </p:sp>
          <p:sp>
            <p:nvSpPr>
              <p:cNvPr id="73" name="Rectangle 72">
                <a:extLst>
                  <a:ext uri="{FF2B5EF4-FFF2-40B4-BE49-F238E27FC236}">
                    <a16:creationId xmlns:a16="http://schemas.microsoft.com/office/drawing/2014/main" id="{218E0B8B-CA5B-41B4-9F01-2B00B8D6DB68}"/>
                  </a:ext>
                </a:extLst>
              </p:cNvPr>
              <p:cNvSpPr/>
              <p:nvPr userDrawn="1"/>
            </p:nvSpPr>
            <p:spPr>
              <a:xfrm>
                <a:off x="-1552390" y="5523089"/>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2</a:t>
                </a:r>
                <a:endParaRPr lang="en-GB" sz="700">
                  <a:solidFill>
                    <a:srgbClr val="FFFFFF"/>
                  </a:solidFill>
                  <a:latin typeface="Calibri Light"/>
                </a:endParaRPr>
              </a:p>
            </p:txBody>
          </p:sp>
          <p:sp>
            <p:nvSpPr>
              <p:cNvPr id="75" name="Rectangle 74">
                <a:extLst>
                  <a:ext uri="{FF2B5EF4-FFF2-40B4-BE49-F238E27FC236}">
                    <a16:creationId xmlns:a16="http://schemas.microsoft.com/office/drawing/2014/main" id="{5BA66300-DB3C-465D-8F4D-84FC2992ACCA}"/>
                  </a:ext>
                </a:extLst>
              </p:cNvPr>
              <p:cNvSpPr/>
              <p:nvPr userDrawn="1"/>
            </p:nvSpPr>
            <p:spPr>
              <a:xfrm>
                <a:off x="-1232112" y="5523089"/>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4</a:t>
                </a:r>
                <a:endParaRPr lang="en-GB" sz="700">
                  <a:solidFill>
                    <a:srgbClr val="FFFFFF"/>
                  </a:solidFill>
                  <a:latin typeface="Calibri Light"/>
                </a:endParaRPr>
              </a:p>
            </p:txBody>
          </p:sp>
          <p:sp>
            <p:nvSpPr>
              <p:cNvPr id="76" name="Rectangle 75">
                <a:extLst>
                  <a:ext uri="{FF2B5EF4-FFF2-40B4-BE49-F238E27FC236}">
                    <a16:creationId xmlns:a16="http://schemas.microsoft.com/office/drawing/2014/main" id="{7DA6F4FC-2A3E-4B49-BE1D-03F5C10B5DE4}"/>
                  </a:ext>
                </a:extLst>
              </p:cNvPr>
              <p:cNvSpPr/>
              <p:nvPr userDrawn="1"/>
            </p:nvSpPr>
            <p:spPr>
              <a:xfrm>
                <a:off x="-1071972" y="5523089"/>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5</a:t>
                </a:r>
                <a:endParaRPr lang="en-GB" sz="700">
                  <a:solidFill>
                    <a:srgbClr val="FFFFFF"/>
                  </a:solidFill>
                  <a:latin typeface="Calibri Light"/>
                </a:endParaRPr>
              </a:p>
            </p:txBody>
          </p:sp>
          <p:sp>
            <p:nvSpPr>
              <p:cNvPr id="77" name="Rectangle 76">
                <a:extLst>
                  <a:ext uri="{FF2B5EF4-FFF2-40B4-BE49-F238E27FC236}">
                    <a16:creationId xmlns:a16="http://schemas.microsoft.com/office/drawing/2014/main" id="{8ADAD0B4-9D54-478D-BA82-4E80B54F0D99}"/>
                  </a:ext>
                </a:extLst>
              </p:cNvPr>
              <p:cNvSpPr/>
              <p:nvPr userDrawn="1"/>
            </p:nvSpPr>
            <p:spPr>
              <a:xfrm>
                <a:off x="-1712529" y="5685014"/>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6</a:t>
                </a:r>
                <a:endParaRPr lang="en-GB" sz="700">
                  <a:solidFill>
                    <a:srgbClr val="FFFFFF"/>
                  </a:solidFill>
                  <a:latin typeface="Calibri Light"/>
                </a:endParaRPr>
              </a:p>
            </p:txBody>
          </p:sp>
          <p:sp>
            <p:nvSpPr>
              <p:cNvPr id="78" name="Rectangle 77">
                <a:extLst>
                  <a:ext uri="{FF2B5EF4-FFF2-40B4-BE49-F238E27FC236}">
                    <a16:creationId xmlns:a16="http://schemas.microsoft.com/office/drawing/2014/main" id="{F13F6905-1881-4223-8868-2E3BEF556CCE}"/>
                  </a:ext>
                </a:extLst>
              </p:cNvPr>
              <p:cNvSpPr/>
              <p:nvPr userDrawn="1"/>
            </p:nvSpPr>
            <p:spPr>
              <a:xfrm>
                <a:off x="-1552390" y="5685014"/>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7</a:t>
                </a:r>
                <a:endParaRPr lang="en-GB" sz="700">
                  <a:solidFill>
                    <a:srgbClr val="FFFFFF"/>
                  </a:solidFill>
                  <a:latin typeface="Calibri Light"/>
                </a:endParaRPr>
              </a:p>
            </p:txBody>
          </p:sp>
          <p:sp>
            <p:nvSpPr>
              <p:cNvPr id="79" name="Rectangle 78">
                <a:extLst>
                  <a:ext uri="{FF2B5EF4-FFF2-40B4-BE49-F238E27FC236}">
                    <a16:creationId xmlns:a16="http://schemas.microsoft.com/office/drawing/2014/main" id="{DF0844DA-1ADB-42E8-8D73-57504A9596C2}"/>
                  </a:ext>
                </a:extLst>
              </p:cNvPr>
              <p:cNvSpPr/>
              <p:nvPr userDrawn="1"/>
            </p:nvSpPr>
            <p:spPr>
              <a:xfrm>
                <a:off x="-1392251" y="5685014"/>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8</a:t>
                </a:r>
                <a:endParaRPr lang="en-GB" sz="700">
                  <a:solidFill>
                    <a:srgbClr val="FFFFFF"/>
                  </a:solidFill>
                  <a:latin typeface="Calibri Light"/>
                </a:endParaRPr>
              </a:p>
            </p:txBody>
          </p:sp>
          <p:sp>
            <p:nvSpPr>
              <p:cNvPr id="80" name="Rectangle 79">
                <a:extLst>
                  <a:ext uri="{FF2B5EF4-FFF2-40B4-BE49-F238E27FC236}">
                    <a16:creationId xmlns:a16="http://schemas.microsoft.com/office/drawing/2014/main" id="{E3E5D43A-7E69-44E8-9309-639476117F19}"/>
                  </a:ext>
                </a:extLst>
              </p:cNvPr>
              <p:cNvSpPr/>
              <p:nvPr userDrawn="1"/>
            </p:nvSpPr>
            <p:spPr>
              <a:xfrm>
                <a:off x="-1232112" y="5685014"/>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9</a:t>
                </a:r>
                <a:endParaRPr lang="en-GB" sz="700">
                  <a:solidFill>
                    <a:srgbClr val="FFFFFF"/>
                  </a:solidFill>
                  <a:latin typeface="Calibri Light"/>
                </a:endParaRPr>
              </a:p>
            </p:txBody>
          </p:sp>
          <p:sp>
            <p:nvSpPr>
              <p:cNvPr id="81" name="Rectangle 80">
                <a:extLst>
                  <a:ext uri="{FF2B5EF4-FFF2-40B4-BE49-F238E27FC236}">
                    <a16:creationId xmlns:a16="http://schemas.microsoft.com/office/drawing/2014/main" id="{48944A18-BE3A-4871-86BE-A5DCBC26D262}"/>
                  </a:ext>
                </a:extLst>
              </p:cNvPr>
              <p:cNvSpPr/>
              <p:nvPr userDrawn="1"/>
            </p:nvSpPr>
            <p:spPr>
              <a:xfrm>
                <a:off x="-1071972" y="5685014"/>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10</a:t>
                </a:r>
                <a:endParaRPr lang="en-GB" sz="700">
                  <a:solidFill>
                    <a:srgbClr val="FFFFFF"/>
                  </a:solidFill>
                  <a:latin typeface="Calibri Light"/>
                </a:endParaRPr>
              </a:p>
            </p:txBody>
          </p:sp>
          <p:sp>
            <p:nvSpPr>
              <p:cNvPr id="82" name="Rectangle 81">
                <a:extLst>
                  <a:ext uri="{FF2B5EF4-FFF2-40B4-BE49-F238E27FC236}">
                    <a16:creationId xmlns:a16="http://schemas.microsoft.com/office/drawing/2014/main" id="{604B75B2-4C0A-4724-96BA-B3FAA32755DE}"/>
                  </a:ext>
                </a:extLst>
              </p:cNvPr>
              <p:cNvSpPr/>
              <p:nvPr userDrawn="1"/>
            </p:nvSpPr>
            <p:spPr>
              <a:xfrm>
                <a:off x="-1712529" y="5844558"/>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12</a:t>
                </a:r>
                <a:endParaRPr lang="en-GB" sz="700">
                  <a:solidFill>
                    <a:srgbClr val="FFFFFF"/>
                  </a:solidFill>
                  <a:latin typeface="Calibri Light"/>
                </a:endParaRPr>
              </a:p>
            </p:txBody>
          </p:sp>
          <p:sp>
            <p:nvSpPr>
              <p:cNvPr id="83" name="Rectangle 82">
                <a:extLst>
                  <a:ext uri="{FF2B5EF4-FFF2-40B4-BE49-F238E27FC236}">
                    <a16:creationId xmlns:a16="http://schemas.microsoft.com/office/drawing/2014/main" id="{23581C50-39B3-4854-8E76-1265BEB9CB14}"/>
                  </a:ext>
                </a:extLst>
              </p:cNvPr>
              <p:cNvSpPr/>
              <p:nvPr userDrawn="1"/>
            </p:nvSpPr>
            <p:spPr>
              <a:xfrm>
                <a:off x="-1552390" y="5844558"/>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13</a:t>
                </a:r>
                <a:endParaRPr lang="en-GB" sz="700">
                  <a:solidFill>
                    <a:srgbClr val="FFFFFF"/>
                  </a:solidFill>
                  <a:latin typeface="Calibri Light"/>
                </a:endParaRPr>
              </a:p>
            </p:txBody>
          </p:sp>
          <p:sp>
            <p:nvSpPr>
              <p:cNvPr id="84" name="Rectangle 83">
                <a:extLst>
                  <a:ext uri="{FF2B5EF4-FFF2-40B4-BE49-F238E27FC236}">
                    <a16:creationId xmlns:a16="http://schemas.microsoft.com/office/drawing/2014/main" id="{93F06BFB-C3C8-4419-9CB4-C2570B2A72F2}"/>
                  </a:ext>
                </a:extLst>
              </p:cNvPr>
              <p:cNvSpPr/>
              <p:nvPr userDrawn="1"/>
            </p:nvSpPr>
            <p:spPr>
              <a:xfrm>
                <a:off x="-1392251" y="5844558"/>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14</a:t>
                </a:r>
                <a:endParaRPr lang="en-GB" sz="700">
                  <a:solidFill>
                    <a:srgbClr val="FFFFFF"/>
                  </a:solidFill>
                  <a:latin typeface="Calibri Light"/>
                </a:endParaRPr>
              </a:p>
            </p:txBody>
          </p:sp>
          <p:sp>
            <p:nvSpPr>
              <p:cNvPr id="85" name="Rectangle 84">
                <a:extLst>
                  <a:ext uri="{FF2B5EF4-FFF2-40B4-BE49-F238E27FC236}">
                    <a16:creationId xmlns:a16="http://schemas.microsoft.com/office/drawing/2014/main" id="{5502DDC5-738D-4653-BCC3-495C64091F13}"/>
                  </a:ext>
                </a:extLst>
              </p:cNvPr>
              <p:cNvSpPr/>
              <p:nvPr userDrawn="1"/>
            </p:nvSpPr>
            <p:spPr>
              <a:xfrm>
                <a:off x="-1232112" y="5844558"/>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15</a:t>
                </a:r>
                <a:endParaRPr lang="en-GB" sz="700">
                  <a:solidFill>
                    <a:srgbClr val="FFFFFF"/>
                  </a:solidFill>
                  <a:latin typeface="Calibri Light"/>
                </a:endParaRPr>
              </a:p>
            </p:txBody>
          </p:sp>
          <p:sp>
            <p:nvSpPr>
              <p:cNvPr id="86" name="Rectangle 85">
                <a:extLst>
                  <a:ext uri="{FF2B5EF4-FFF2-40B4-BE49-F238E27FC236}">
                    <a16:creationId xmlns:a16="http://schemas.microsoft.com/office/drawing/2014/main" id="{2ECC47C0-66F2-4B54-92B7-61267E70F4EF}"/>
                  </a:ext>
                </a:extLst>
              </p:cNvPr>
              <p:cNvSpPr/>
              <p:nvPr userDrawn="1"/>
            </p:nvSpPr>
            <p:spPr>
              <a:xfrm>
                <a:off x="-1071972" y="5844558"/>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16</a:t>
                </a:r>
                <a:endParaRPr lang="en-GB" sz="700">
                  <a:solidFill>
                    <a:srgbClr val="FFFFFF"/>
                  </a:solidFill>
                  <a:latin typeface="Calibri Light"/>
                </a:endParaRPr>
              </a:p>
            </p:txBody>
          </p:sp>
          <p:sp>
            <p:nvSpPr>
              <p:cNvPr id="87" name="Rectangle 86">
                <a:extLst>
                  <a:ext uri="{FF2B5EF4-FFF2-40B4-BE49-F238E27FC236}">
                    <a16:creationId xmlns:a16="http://schemas.microsoft.com/office/drawing/2014/main" id="{670BD261-3CA0-40B4-AE0F-973CAF24DF86}"/>
                  </a:ext>
                </a:extLst>
              </p:cNvPr>
              <p:cNvSpPr/>
              <p:nvPr userDrawn="1"/>
            </p:nvSpPr>
            <p:spPr>
              <a:xfrm>
                <a:off x="-750504" y="5685014"/>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11</a:t>
                </a:r>
                <a:endParaRPr lang="en-GB" sz="700">
                  <a:solidFill>
                    <a:srgbClr val="FFFFFF"/>
                  </a:solidFill>
                  <a:latin typeface="Calibri Light"/>
                </a:endParaRPr>
              </a:p>
            </p:txBody>
          </p:sp>
          <p:sp>
            <p:nvSpPr>
              <p:cNvPr id="88" name="Rectangle 87">
                <a:extLst>
                  <a:ext uri="{FF2B5EF4-FFF2-40B4-BE49-F238E27FC236}">
                    <a16:creationId xmlns:a16="http://schemas.microsoft.com/office/drawing/2014/main" id="{FC281C9F-FD64-4205-92C3-3721AFB7BA26}"/>
                  </a:ext>
                </a:extLst>
              </p:cNvPr>
              <p:cNvSpPr/>
              <p:nvPr userDrawn="1"/>
            </p:nvSpPr>
            <p:spPr>
              <a:xfrm>
                <a:off x="-910644" y="5844558"/>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a:solidFill>
                      <a:srgbClr val="FFFFFF"/>
                    </a:solidFill>
                    <a:latin typeface="Calibri Light"/>
                  </a:rPr>
                  <a:t>17</a:t>
                </a:r>
                <a:endParaRPr lang="en-GB" sz="700">
                  <a:solidFill>
                    <a:srgbClr val="FFFFFF"/>
                  </a:solidFill>
                  <a:latin typeface="Calibri Light"/>
                </a:endParaRPr>
              </a:p>
            </p:txBody>
          </p:sp>
          <p:pic>
            <p:nvPicPr>
              <p:cNvPr id="7" name="Picture 6">
                <a:extLst>
                  <a:ext uri="{FF2B5EF4-FFF2-40B4-BE49-F238E27FC236}">
                    <a16:creationId xmlns:a16="http://schemas.microsoft.com/office/drawing/2014/main" id="{8C28E8AA-539D-4CD5-965A-FFECAA02A05C}"/>
                  </a:ext>
                </a:extLst>
              </p:cNvPr>
              <p:cNvPicPr>
                <a:picLocks noChangeAspect="1"/>
              </p:cNvPicPr>
              <p:nvPr userDrawn="1"/>
            </p:nvPicPr>
            <p:blipFill rotWithShape="1">
              <a:blip r:embed="rId5" cstate="email">
                <a:extLst>
                  <a:ext uri="{28A0092B-C50C-407E-A947-70E740481C1C}">
                    <a14:useLocalDpi xmlns:a14="http://schemas.microsoft.com/office/drawing/2010/main" val="0"/>
                  </a:ext>
                </a:extLst>
              </a:blip>
              <a:srcRect t="29592" b="49355"/>
              <a:stretch/>
            </p:blipFill>
            <p:spPr>
              <a:xfrm>
                <a:off x="-1736679" y="5283799"/>
                <a:ext cx="1619998" cy="740040"/>
              </a:xfrm>
              <a:prstGeom prst="rect">
                <a:avLst/>
              </a:prstGeom>
            </p:spPr>
          </p:pic>
          <p:sp>
            <p:nvSpPr>
              <p:cNvPr id="74" name="Rectangle 73">
                <a:extLst>
                  <a:ext uri="{FF2B5EF4-FFF2-40B4-BE49-F238E27FC236}">
                    <a16:creationId xmlns:a16="http://schemas.microsoft.com/office/drawing/2014/main" id="{EEF73390-BF2B-485F-9A17-BE5F5D223246}"/>
                  </a:ext>
                </a:extLst>
              </p:cNvPr>
              <p:cNvSpPr/>
              <p:nvPr userDrawn="1"/>
            </p:nvSpPr>
            <p:spPr>
              <a:xfrm>
                <a:off x="-1392251" y="5523089"/>
                <a:ext cx="126617" cy="131514"/>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nl-NL" sz="700" b="1">
                    <a:solidFill>
                      <a:srgbClr val="FFFFFF"/>
                    </a:solidFill>
                    <a:latin typeface="Calibri"/>
                  </a:rPr>
                  <a:t>3</a:t>
                </a:r>
                <a:endParaRPr lang="en-GB" sz="700" b="1">
                  <a:solidFill>
                    <a:srgbClr val="FFFFFF"/>
                  </a:solidFill>
                  <a:latin typeface="Calibri"/>
                </a:endParaRPr>
              </a:p>
            </p:txBody>
          </p:sp>
        </p:grpSp>
        <p:sp>
          <p:nvSpPr>
            <p:cNvPr id="62" name="Arrow: Down 61">
              <a:extLst>
                <a:ext uri="{FF2B5EF4-FFF2-40B4-BE49-F238E27FC236}">
                  <a16:creationId xmlns:a16="http://schemas.microsoft.com/office/drawing/2014/main" id="{354BDECC-B5D9-4EC8-A677-99D2AAF03362}"/>
                </a:ext>
              </a:extLst>
            </p:cNvPr>
            <p:cNvSpPr/>
            <p:nvPr userDrawn="1"/>
          </p:nvSpPr>
          <p:spPr>
            <a:xfrm>
              <a:off x="-1372823" y="5208388"/>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spTree>
    <p:extLst>
      <p:ext uri="{BB962C8B-B14F-4D97-AF65-F5344CB8AC3E}">
        <p14:creationId xmlns:p14="http://schemas.microsoft.com/office/powerpoint/2010/main" val="267861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8" orient="horz" pos="1050">
          <p15:clr>
            <a:srgbClr val="FBAE40"/>
          </p15:clr>
        </p15:guide>
        <p15:guide id="10" orient="horz" pos="590" userDrawn="1">
          <p15:clr>
            <a:srgbClr val="FBAE40"/>
          </p15:clr>
        </p15:guide>
        <p15:guide id="11" orient="horz" pos="3905" userDrawn="1">
          <p15:clr>
            <a:srgbClr val="FBAE40"/>
          </p15:clr>
        </p15:guide>
        <p15:guide id="13" pos="7263"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oofdstuk">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74779A-43CC-46E6-BD67-C064F841DD6D}"/>
              </a:ext>
            </a:extLst>
          </p:cNvPr>
          <p:cNvSpPr/>
          <p:nvPr userDrawn="1"/>
        </p:nvSpPr>
        <p:spPr bwMode="gray">
          <a:xfrm>
            <a:off x="658812" y="657225"/>
            <a:ext cx="10874375" cy="5543550"/>
          </a:xfrm>
          <a:prstGeom prst="rect">
            <a:avLst/>
          </a:prstGeom>
          <a:solidFill>
            <a:srgbClr val="18288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nl-NL">
              <a:solidFill>
                <a:prstClr val="white"/>
              </a:solidFill>
              <a:latin typeface="Calibri"/>
            </a:endParaRPr>
          </a:p>
        </p:txBody>
      </p:sp>
      <p:grpSp>
        <p:nvGrpSpPr>
          <p:cNvPr id="39" name="Group 38">
            <a:extLst>
              <a:ext uri="{FF2B5EF4-FFF2-40B4-BE49-F238E27FC236}">
                <a16:creationId xmlns:a16="http://schemas.microsoft.com/office/drawing/2014/main" id="{2F34C045-5E5B-4381-8F9E-AB9999229368}"/>
              </a:ext>
            </a:extLst>
          </p:cNvPr>
          <p:cNvGrpSpPr/>
          <p:nvPr userDrawn="1"/>
        </p:nvGrpSpPr>
        <p:grpSpPr bwMode="gray">
          <a:xfrm>
            <a:off x="-1736679" y="1772974"/>
            <a:ext cx="1620000" cy="161583"/>
            <a:chOff x="-1800000" y="1160439"/>
            <a:chExt cx="1620000" cy="161583"/>
          </a:xfrm>
        </p:grpSpPr>
        <p:cxnSp>
          <p:nvCxnSpPr>
            <p:cNvPr id="40" name="Straight Connector 39">
              <a:extLst>
                <a:ext uri="{FF2B5EF4-FFF2-40B4-BE49-F238E27FC236}">
                  <a16:creationId xmlns:a16="http://schemas.microsoft.com/office/drawing/2014/main" id="{3A2B6143-1ECE-43A1-9F3E-9D889990D74F}"/>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CA1C7EB-2F95-4E2A-A8F7-C05539264DF3}"/>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Hoofstuk titel</a:t>
              </a:r>
            </a:p>
          </p:txBody>
        </p:sp>
      </p:grpSp>
      <p:sp>
        <p:nvSpPr>
          <p:cNvPr id="44" name="Text Placeholder 43">
            <a:extLst>
              <a:ext uri="{FF2B5EF4-FFF2-40B4-BE49-F238E27FC236}">
                <a16:creationId xmlns:a16="http://schemas.microsoft.com/office/drawing/2014/main" id="{6218ED87-4F8E-498E-B107-08DEF62949B2}"/>
              </a:ext>
            </a:extLst>
          </p:cNvPr>
          <p:cNvSpPr>
            <a:spLocks noGrp="1"/>
          </p:cNvSpPr>
          <p:nvPr>
            <p:ph type="body" sz="quarter" idx="11" hasCustomPrompt="1"/>
          </p:nvPr>
        </p:nvSpPr>
        <p:spPr bwMode="gray">
          <a:xfrm>
            <a:off x="1317624" y="1485901"/>
            <a:ext cx="9558000" cy="4711699"/>
          </a:xfrm>
          <a:prstGeom prst="rect">
            <a:avLst/>
          </a:prstGeom>
        </p:spPr>
        <p:txBody>
          <a:bodyPr>
            <a:noAutofit/>
          </a:bodyPr>
          <a:lstStyle>
            <a:lvl1pPr marL="0" indent="0">
              <a:lnSpc>
                <a:spcPct val="100000"/>
              </a:lnSpc>
              <a:buNone/>
              <a:defRPr sz="5000" b="0">
                <a:solidFill>
                  <a:schemeClr val="bg1"/>
                </a:solidFill>
                <a:latin typeface="+mj-lt"/>
              </a:defRPr>
            </a:lvl1pPr>
            <a:lvl2pPr marL="0" marR="0" indent="0" algn="l" defTabSz="914400" rtl="0" eaLnBrk="1" fontAlgn="auto" latinLnBrk="0" hangingPunct="1">
              <a:lnSpc>
                <a:spcPct val="90000"/>
              </a:lnSpc>
              <a:spcBef>
                <a:spcPts val="0"/>
              </a:spcBef>
              <a:spcAft>
                <a:spcPts val="0"/>
              </a:spcAft>
              <a:buClrTx/>
              <a:buSzTx/>
              <a:buFont typeface="Calibri" panose="020F0502020204030204" pitchFamily="34" charset="0"/>
              <a:buNone/>
              <a:tabLst/>
              <a:defRPr sz="2500" b="0">
                <a:solidFill>
                  <a:schemeClr val="bg1"/>
                </a:solidFill>
                <a:latin typeface="+mj-lt"/>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 titel</a:t>
            </a:r>
          </a:p>
          <a:p>
            <a:pPr lvl="1"/>
            <a:r>
              <a:rPr lang="nl-NL" dirty="0"/>
              <a:t>Typ een hoofdstuk subtitel</a:t>
            </a:r>
          </a:p>
        </p:txBody>
      </p:sp>
      <p:sp>
        <p:nvSpPr>
          <p:cNvPr id="3" name="Slide Number Placeholder 2">
            <a:extLst>
              <a:ext uri="{FF2B5EF4-FFF2-40B4-BE49-F238E27FC236}">
                <a16:creationId xmlns:a16="http://schemas.microsoft.com/office/drawing/2014/main" id="{4FD01D06-420A-4357-B795-B224BEB98EE5}"/>
              </a:ext>
            </a:extLst>
          </p:cNvPr>
          <p:cNvSpPr>
            <a:spLocks noGrp="1"/>
          </p:cNvSpPr>
          <p:nvPr>
            <p:ph type="sldNum" sz="quarter" idx="12"/>
          </p:nvPr>
        </p:nvSpPr>
        <p:spPr/>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9" name="Group 8">
            <a:extLst>
              <a:ext uri="{FF2B5EF4-FFF2-40B4-BE49-F238E27FC236}">
                <a16:creationId xmlns:a16="http://schemas.microsoft.com/office/drawing/2014/main" id="{8BDFBC35-E0A5-4FF4-A968-7F7A5358E58C}"/>
              </a:ext>
            </a:extLst>
          </p:cNvPr>
          <p:cNvGrpSpPr/>
          <p:nvPr userDrawn="1"/>
        </p:nvGrpSpPr>
        <p:grpSpPr bwMode="gray">
          <a:xfrm>
            <a:off x="-1736679" y="2239017"/>
            <a:ext cx="1620000" cy="323165"/>
            <a:chOff x="-1800000" y="998857"/>
            <a:chExt cx="1620000" cy="323165"/>
          </a:xfrm>
        </p:grpSpPr>
        <p:cxnSp>
          <p:nvCxnSpPr>
            <p:cNvPr id="10" name="Straight Connector 9">
              <a:extLst>
                <a:ext uri="{FF2B5EF4-FFF2-40B4-BE49-F238E27FC236}">
                  <a16:creationId xmlns:a16="http://schemas.microsoft.com/office/drawing/2014/main" id="{C57CD7DE-4CE5-42F0-9DE8-04A2BD631866}"/>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B7C4073-DE72-41FB-A875-AEA4FD0F69DD}"/>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defTabSz="914400"/>
              <a:r>
                <a:rPr lang="nl-NL" sz="1050">
                  <a:solidFill>
                    <a:srgbClr val="172983"/>
                  </a:solidFill>
                  <a:latin typeface="Calibri Light"/>
                </a:rPr>
                <a:t>Voor de subtitel stijl klik je op lijst niveau inspringen</a:t>
              </a:r>
            </a:p>
          </p:txBody>
        </p:sp>
      </p:grpSp>
      <p:grpSp>
        <p:nvGrpSpPr>
          <p:cNvPr id="51" name="Group 50">
            <a:extLst>
              <a:ext uri="{FF2B5EF4-FFF2-40B4-BE49-F238E27FC236}">
                <a16:creationId xmlns:a16="http://schemas.microsoft.com/office/drawing/2014/main" id="{50539B5D-826C-429C-944C-31E1532AD0A5}"/>
              </a:ext>
            </a:extLst>
          </p:cNvPr>
          <p:cNvGrpSpPr/>
          <p:nvPr userDrawn="1"/>
        </p:nvGrpSpPr>
        <p:grpSpPr>
          <a:xfrm>
            <a:off x="-1736679" y="2777742"/>
            <a:ext cx="1620000" cy="2257227"/>
            <a:chOff x="-1800000" y="2549424"/>
            <a:chExt cx="1620000" cy="2257227"/>
          </a:xfrm>
        </p:grpSpPr>
        <p:sp>
          <p:nvSpPr>
            <p:cNvPr id="52" name="Content Placeholder 1">
              <a:extLst>
                <a:ext uri="{FF2B5EF4-FFF2-40B4-BE49-F238E27FC236}">
                  <a16:creationId xmlns:a16="http://schemas.microsoft.com/office/drawing/2014/main" id="{F2DD7D72-67DB-4680-A462-EE55D6EB80B9}"/>
                </a:ext>
              </a:extLst>
            </p:cNvPr>
            <p:cNvSpPr txBox="1">
              <a:spLocks/>
            </p:cNvSpPr>
            <p:nvPr userDrawn="1"/>
          </p:nvSpPr>
          <p:spPr bwMode="gray">
            <a:xfrm>
              <a:off x="-1800000" y="2549424"/>
              <a:ext cx="1620000" cy="1484378"/>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pPr>
              <a:r>
                <a:rPr lang="nl-NL" sz="1000" b="1">
                  <a:solidFill>
                    <a:srgbClr val="172983"/>
                  </a:solidFill>
                  <a:latin typeface="Calibri Light"/>
                </a:rPr>
                <a:t>Hoofdstuk en subtitel</a:t>
              </a:r>
              <a:endParaRPr lang="nl-NL" sz="1000" b="1" dirty="0">
                <a:solidFill>
                  <a:srgbClr val="172983"/>
                </a:solidFill>
                <a:latin typeface="Calibri Light"/>
              </a:endParaRPr>
            </a:p>
            <a:p>
              <a:pPr>
                <a:lnSpc>
                  <a:spcPct val="90000"/>
                </a:lnSpc>
                <a:spcBef>
                  <a:spcPts val="0"/>
                </a:spcBef>
                <a:buClr>
                  <a:srgbClr val="172983"/>
                </a:buClr>
              </a:pP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pPr>
              <a:r>
                <a:rPr lang="nl-NL" sz="1000" dirty="0">
                  <a:solidFill>
                    <a:srgbClr val="172983"/>
                  </a:solidFill>
                  <a:latin typeface="Calibri Light"/>
                </a:rPr>
                <a:t>Niveau 1</a:t>
              </a:r>
              <a:r>
                <a:rPr lang="nl-NL" sz="1000">
                  <a:solidFill>
                    <a:srgbClr val="172983"/>
                  </a:solidFill>
                  <a:latin typeface="Calibri Light"/>
                </a:rPr>
                <a:t>: hoofdstuk formaat</a:t>
              </a:r>
              <a:endParaRPr lang="nl-NL" sz="1000"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pPr>
              <a:r>
                <a:rPr lang="nl-NL" sz="1000">
                  <a:solidFill>
                    <a:srgbClr val="172983"/>
                  </a:solidFill>
                  <a:latin typeface="Calibri Light"/>
                </a:rPr>
                <a:t>Niveau 2: subtitel formaat</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pPr>
              <a:endParaRPr lang="nl-NL" sz="1000" dirty="0">
                <a:solidFill>
                  <a:srgbClr val="172983"/>
                </a:solidFill>
                <a:latin typeface="Calibri Light"/>
              </a:endParaRPr>
            </a:p>
            <a:p>
              <a:pPr>
                <a:lnSpc>
                  <a:spcPct val="90000"/>
                </a:lnSpc>
                <a:spcBef>
                  <a:spcPts val="0"/>
                </a:spcBef>
                <a:buClr>
                  <a:srgbClr val="172983"/>
                </a:buClr>
              </a:pPr>
              <a:r>
                <a:rPr lang="nl-NL" sz="1000" dirty="0">
                  <a:solidFill>
                    <a:srgbClr val="172983"/>
                  </a:solidFill>
                  <a:latin typeface="Calibri Light"/>
                </a:rPr>
                <a:t>Typ je tekst op de eerste tekstregel</a:t>
              </a:r>
              <a:r>
                <a:rPr lang="nl-NL" sz="1000">
                  <a:solidFill>
                    <a:srgbClr val="172983"/>
                  </a:solidFill>
                  <a:latin typeface="Calibri Light"/>
                </a:rPr>
                <a:t>. Typ je tekst op de tweede regel en klik </a:t>
              </a:r>
              <a:r>
                <a:rPr lang="nl-NL" sz="1000" dirty="0">
                  <a:solidFill>
                    <a:srgbClr val="172983"/>
                  </a:solidFill>
                  <a:latin typeface="Calibri Light"/>
                </a:rPr>
                <a:t>op het </a:t>
              </a:r>
              <a:r>
                <a:rPr lang="nl-NL" sz="1000">
                  <a:solidFill>
                    <a:srgbClr val="172983"/>
                  </a:solidFill>
                  <a:latin typeface="Calibri Light"/>
                </a:rPr>
                <a:t>pijltje naar rechts voor de subtitel formaat.</a:t>
              </a:r>
              <a:endParaRPr lang="nl-NL" sz="1000" dirty="0">
                <a:solidFill>
                  <a:srgbClr val="172983"/>
                </a:solidFill>
                <a:latin typeface="Calibri Light"/>
              </a:endParaRPr>
            </a:p>
            <a:p>
              <a:pPr>
                <a:lnSpc>
                  <a:spcPct val="90000"/>
                </a:lnSpc>
                <a:spcBef>
                  <a:spcPts val="0"/>
                </a:spcBef>
                <a:buClr>
                  <a:srgbClr val="172983"/>
                </a:buClr>
              </a:pPr>
              <a:endParaRPr lang="nl-NL" sz="1050" dirty="0">
                <a:solidFill>
                  <a:srgbClr val="172983"/>
                </a:solidFill>
                <a:latin typeface="Calibri Light"/>
              </a:endParaRPr>
            </a:p>
          </p:txBody>
        </p:sp>
        <p:grpSp>
          <p:nvGrpSpPr>
            <p:cNvPr id="53" name="Group 52">
              <a:extLst>
                <a:ext uri="{FF2B5EF4-FFF2-40B4-BE49-F238E27FC236}">
                  <a16:creationId xmlns:a16="http://schemas.microsoft.com/office/drawing/2014/main" id="{AC16A556-1206-4232-9A0F-A0F16BB0E1B6}"/>
                </a:ext>
              </a:extLst>
            </p:cNvPr>
            <p:cNvGrpSpPr/>
            <p:nvPr userDrawn="1"/>
          </p:nvGrpSpPr>
          <p:grpSpPr>
            <a:xfrm>
              <a:off x="-1800000" y="3961966"/>
              <a:ext cx="1620000" cy="844685"/>
              <a:chOff x="-5007002" y="3161914"/>
              <a:chExt cx="1634900" cy="852455"/>
            </a:xfrm>
          </p:grpSpPr>
          <p:pic>
            <p:nvPicPr>
              <p:cNvPr id="54" name="Picture 53">
                <a:extLst>
                  <a:ext uri="{FF2B5EF4-FFF2-40B4-BE49-F238E27FC236}">
                    <a16:creationId xmlns:a16="http://schemas.microsoft.com/office/drawing/2014/main" id="{B5D624C1-AAA9-4E29-9CF6-534A596EE6DE}"/>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1" r="37358"/>
              <a:stretch/>
            </p:blipFill>
            <p:spPr>
              <a:xfrm>
                <a:off x="-5007002" y="3324127"/>
                <a:ext cx="1634900" cy="690242"/>
              </a:xfrm>
              <a:prstGeom prst="rect">
                <a:avLst/>
              </a:prstGeom>
            </p:spPr>
          </p:pic>
          <p:sp>
            <p:nvSpPr>
              <p:cNvPr id="55" name="Multiplication Sign 54">
                <a:extLst>
                  <a:ext uri="{FF2B5EF4-FFF2-40B4-BE49-F238E27FC236}">
                    <a16:creationId xmlns:a16="http://schemas.microsoft.com/office/drawing/2014/main" id="{746BF330-AEE8-4464-95AA-461BA2D5FEDE}"/>
                  </a:ext>
                </a:extLst>
              </p:cNvPr>
              <p:cNvSpPr/>
              <p:nvPr userDrawn="1"/>
            </p:nvSpPr>
            <p:spPr>
              <a:xfrm>
                <a:off x="-5007002" y="3324127"/>
                <a:ext cx="292127" cy="292127"/>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56" name="Rectangle 55">
                <a:extLst>
                  <a:ext uri="{FF2B5EF4-FFF2-40B4-BE49-F238E27FC236}">
                    <a16:creationId xmlns:a16="http://schemas.microsoft.com/office/drawing/2014/main" id="{ABBDB491-66AC-473D-8431-B6E21F6B93B2}"/>
                  </a:ext>
                </a:extLst>
              </p:cNvPr>
              <p:cNvSpPr/>
              <p:nvPr userDrawn="1"/>
            </p:nvSpPr>
            <p:spPr>
              <a:xfrm>
                <a:off x="-4447234" y="3333109"/>
                <a:ext cx="403871" cy="266668"/>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57" name="Arrow: Down 56">
                <a:extLst>
                  <a:ext uri="{FF2B5EF4-FFF2-40B4-BE49-F238E27FC236}">
                    <a16:creationId xmlns:a16="http://schemas.microsoft.com/office/drawing/2014/main" id="{FFC3731F-A6E3-4FD1-BDB7-F0F87D0011B7}"/>
                  </a:ext>
                </a:extLst>
              </p:cNvPr>
              <p:cNvSpPr/>
              <p:nvPr userDrawn="1"/>
            </p:nvSpPr>
            <p:spPr>
              <a:xfrm>
                <a:off x="-4210436" y="3161914"/>
                <a:ext cx="111298" cy="136403"/>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spTree>
    <p:extLst>
      <p:ext uri="{BB962C8B-B14F-4D97-AF65-F5344CB8AC3E}">
        <p14:creationId xmlns:p14="http://schemas.microsoft.com/office/powerpoint/2010/main" val="389122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2" orient="horz" pos="935" userDrawn="1">
          <p15:clr>
            <a:srgbClr val="FBAE40"/>
          </p15:clr>
        </p15:guide>
        <p15:guide id="3" pos="6850">
          <p15:clr>
            <a:srgbClr val="FBAE40"/>
          </p15:clr>
        </p15:guide>
        <p15:guide id="4" orient="horz" pos="3904"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koloms slide">
    <p:spTree>
      <p:nvGrpSpPr>
        <p:cNvPr id="1" name=""/>
        <p:cNvGrpSpPr/>
        <p:nvPr/>
      </p:nvGrpSpPr>
      <p:grpSpPr>
        <a:xfrm>
          <a:off x="0" y="0"/>
          <a:ext cx="0" cy="0"/>
          <a:chOff x="0" y="0"/>
          <a:chExt cx="0" cy="0"/>
        </a:xfrm>
      </p:grpSpPr>
      <p:sp>
        <p:nvSpPr>
          <p:cNvPr id="4" name="Text Placeholder 43">
            <a:extLst>
              <a:ext uri="{FF2B5EF4-FFF2-40B4-BE49-F238E27FC236}">
                <a16:creationId xmlns:a16="http://schemas.microsoft.com/office/drawing/2014/main" id="{9FE438BE-FC04-40AE-9B36-A961EE29975A}"/>
              </a:ext>
            </a:extLst>
          </p:cNvPr>
          <p:cNvSpPr>
            <a:spLocks noGrp="1"/>
          </p:cNvSpPr>
          <p:nvPr>
            <p:ph type="body" sz="quarter" idx="12" hasCustomPrompt="1"/>
          </p:nvPr>
        </p:nvSpPr>
        <p:spPr bwMode="gray">
          <a:xfrm>
            <a:off x="658813" y="6332428"/>
            <a:ext cx="8640000" cy="365121"/>
          </a:xfrm>
          <a:prstGeom prst="rect">
            <a:avLst/>
          </a:prstGeom>
        </p:spPr>
        <p:txBody>
          <a:bodyPr>
            <a:noAutofit/>
          </a:bodyPr>
          <a:lstStyle>
            <a:lvl1pPr marL="180000" indent="-180000">
              <a:buFont typeface="+mj-lt"/>
              <a:buAutoNum type="arabicPeriod"/>
              <a:defRPr sz="10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voetnoot</a:t>
            </a:r>
            <a:endParaRPr lang="en-GB" dirty="0"/>
          </a:p>
        </p:txBody>
      </p:sp>
      <p:grpSp>
        <p:nvGrpSpPr>
          <p:cNvPr id="5" name="Group 4">
            <a:extLst>
              <a:ext uri="{FF2B5EF4-FFF2-40B4-BE49-F238E27FC236}">
                <a16:creationId xmlns:a16="http://schemas.microsoft.com/office/drawing/2014/main" id="{E98830B6-4F9C-4785-8906-825717E03090}"/>
              </a:ext>
            </a:extLst>
          </p:cNvPr>
          <p:cNvGrpSpPr/>
          <p:nvPr userDrawn="1"/>
        </p:nvGrpSpPr>
        <p:grpSpPr bwMode="gray">
          <a:xfrm>
            <a:off x="-1736679" y="6288462"/>
            <a:ext cx="1620000" cy="161583"/>
            <a:chOff x="-1800000" y="2402597"/>
            <a:chExt cx="1620000" cy="161583"/>
          </a:xfrm>
        </p:grpSpPr>
        <p:cxnSp>
          <p:nvCxnSpPr>
            <p:cNvPr id="6" name="Straight Connector 5">
              <a:extLst>
                <a:ext uri="{FF2B5EF4-FFF2-40B4-BE49-F238E27FC236}">
                  <a16:creationId xmlns:a16="http://schemas.microsoft.com/office/drawing/2014/main" id="{C72390CE-139C-4CAB-942F-C87ABDBAB76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BABC37F-DE0A-4F7C-AF8E-20F3B40BFD30}"/>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grpSp>
        <p:nvGrpSpPr>
          <p:cNvPr id="8" name="Group 7">
            <a:extLst>
              <a:ext uri="{FF2B5EF4-FFF2-40B4-BE49-F238E27FC236}">
                <a16:creationId xmlns:a16="http://schemas.microsoft.com/office/drawing/2014/main" id="{D8589C5E-7A25-4ADE-B12C-DA1289E1544F}"/>
              </a:ext>
            </a:extLst>
          </p:cNvPr>
          <p:cNvGrpSpPr/>
          <p:nvPr userDrawn="1"/>
        </p:nvGrpSpPr>
        <p:grpSpPr bwMode="gray">
          <a:xfrm>
            <a:off x="-1736679" y="2315157"/>
            <a:ext cx="1620000" cy="161583"/>
            <a:chOff x="-1800000" y="2402597"/>
            <a:chExt cx="1620000" cy="161583"/>
          </a:xfrm>
        </p:grpSpPr>
        <p:cxnSp>
          <p:nvCxnSpPr>
            <p:cNvPr id="9" name="Straight Connector 8">
              <a:extLst>
                <a:ext uri="{FF2B5EF4-FFF2-40B4-BE49-F238E27FC236}">
                  <a16:creationId xmlns:a16="http://schemas.microsoft.com/office/drawing/2014/main" id="{D65F8739-AB7B-4BAC-9C0B-4FF1F1AA5EEC}"/>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8F9C1F2-28CE-43CD-A5AA-F3E3F41008B2}"/>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Tekst </a:t>
              </a:r>
            </a:p>
          </p:txBody>
        </p:sp>
      </p:grpSp>
      <p:grpSp>
        <p:nvGrpSpPr>
          <p:cNvPr id="11" name="Group 10">
            <a:extLst>
              <a:ext uri="{FF2B5EF4-FFF2-40B4-BE49-F238E27FC236}">
                <a16:creationId xmlns:a16="http://schemas.microsoft.com/office/drawing/2014/main" id="{33D53F01-6406-4F96-8EFA-D43D52229916}"/>
              </a:ext>
            </a:extLst>
          </p:cNvPr>
          <p:cNvGrpSpPr/>
          <p:nvPr userDrawn="1"/>
        </p:nvGrpSpPr>
        <p:grpSpPr bwMode="gray">
          <a:xfrm>
            <a:off x="-1736679" y="1922329"/>
            <a:ext cx="1620000" cy="161583"/>
            <a:chOff x="-1800000" y="2003291"/>
            <a:chExt cx="1620000" cy="161583"/>
          </a:xfrm>
        </p:grpSpPr>
        <p:cxnSp>
          <p:nvCxnSpPr>
            <p:cNvPr id="12" name="Straight Connector 11">
              <a:extLst>
                <a:ext uri="{FF2B5EF4-FFF2-40B4-BE49-F238E27FC236}">
                  <a16:creationId xmlns:a16="http://schemas.microsoft.com/office/drawing/2014/main" id="{0DC8996E-027D-4D05-BA05-18FA16B17D20}"/>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A779352-D7B3-433E-BB05-ED6965D7797E}"/>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18" name="Group 17">
            <a:extLst>
              <a:ext uri="{FF2B5EF4-FFF2-40B4-BE49-F238E27FC236}">
                <a16:creationId xmlns:a16="http://schemas.microsoft.com/office/drawing/2014/main" id="{F397B26F-578A-4060-A7BC-089E5D983688}"/>
              </a:ext>
            </a:extLst>
          </p:cNvPr>
          <p:cNvGrpSpPr/>
          <p:nvPr userDrawn="1"/>
        </p:nvGrpSpPr>
        <p:grpSpPr bwMode="gray">
          <a:xfrm>
            <a:off x="-1736679" y="624617"/>
            <a:ext cx="1620000" cy="323165"/>
            <a:chOff x="-1800000" y="998857"/>
            <a:chExt cx="1620000" cy="323165"/>
          </a:xfrm>
        </p:grpSpPr>
        <p:cxnSp>
          <p:nvCxnSpPr>
            <p:cNvPr id="19" name="Straight Connector 18">
              <a:extLst>
                <a:ext uri="{FF2B5EF4-FFF2-40B4-BE49-F238E27FC236}">
                  <a16:creationId xmlns:a16="http://schemas.microsoft.com/office/drawing/2014/main" id="{CDFD3CE2-CE49-4226-93EF-73A4224399EA}"/>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BABA95F-40E7-45B7-ABEF-C69F6F6F2270}"/>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defTabSz="914400"/>
              <a:r>
                <a:rPr lang="nl-NL" sz="1050">
                  <a:solidFill>
                    <a:srgbClr val="172983"/>
                  </a:solidFill>
                  <a:latin typeface="Calibri"/>
                </a:rPr>
                <a:t>Titel over </a:t>
              </a:r>
              <a:br>
                <a:rPr lang="nl-NL" sz="1050">
                  <a:solidFill>
                    <a:srgbClr val="172983"/>
                  </a:solidFill>
                  <a:latin typeface="Calibri"/>
                </a:rPr>
              </a:br>
              <a:r>
                <a:rPr lang="nl-NL" sz="1050">
                  <a:solidFill>
                    <a:srgbClr val="172983"/>
                  </a:solidFill>
                  <a:latin typeface="Calibri"/>
                </a:rPr>
                <a:t>maximaal 2 regels</a:t>
              </a:r>
            </a:p>
          </p:txBody>
        </p:sp>
      </p:grpSp>
      <p:sp>
        <p:nvSpPr>
          <p:cNvPr id="22" name="Text Placeholder 43">
            <a:extLst>
              <a:ext uri="{FF2B5EF4-FFF2-40B4-BE49-F238E27FC236}">
                <a16:creationId xmlns:a16="http://schemas.microsoft.com/office/drawing/2014/main" id="{45667475-4697-43BC-9F20-2560D9F15033}"/>
              </a:ext>
            </a:extLst>
          </p:cNvPr>
          <p:cNvSpPr>
            <a:spLocks noGrp="1"/>
          </p:cNvSpPr>
          <p:nvPr>
            <p:ph type="body" sz="quarter" idx="11" hasCustomPrompt="1"/>
          </p:nvPr>
        </p:nvSpPr>
        <p:spPr bwMode="gray">
          <a:xfrm>
            <a:off x="658813" y="1849231"/>
            <a:ext cx="10871200" cy="385969"/>
          </a:xfrm>
          <a:prstGeom prst="rect">
            <a:avLst/>
          </a:prstGeom>
        </p:spPr>
        <p:txBody>
          <a:bodyPr>
            <a:no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4" name="Content Placeholder 23">
            <a:extLst>
              <a:ext uri="{FF2B5EF4-FFF2-40B4-BE49-F238E27FC236}">
                <a16:creationId xmlns:a16="http://schemas.microsoft.com/office/drawing/2014/main" id="{543BD038-A9AF-444E-A61F-A90D5D939448}"/>
              </a:ext>
            </a:extLst>
          </p:cNvPr>
          <p:cNvSpPr>
            <a:spLocks noGrp="1"/>
          </p:cNvSpPr>
          <p:nvPr>
            <p:ph sz="quarter" idx="13"/>
          </p:nvPr>
        </p:nvSpPr>
        <p:spPr bwMode="gray">
          <a:xfrm>
            <a:off x="658812" y="2240367"/>
            <a:ext cx="10869587" cy="395722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Text Placeholder 43">
            <a:extLst>
              <a:ext uri="{FF2B5EF4-FFF2-40B4-BE49-F238E27FC236}">
                <a16:creationId xmlns:a16="http://schemas.microsoft.com/office/drawing/2014/main" id="{11B094EA-7454-4E7E-8607-FA22E7330EDA}"/>
              </a:ext>
            </a:extLst>
          </p:cNvPr>
          <p:cNvSpPr>
            <a:spLocks noGrp="1"/>
          </p:cNvSpPr>
          <p:nvPr>
            <p:ph type="body" sz="quarter" idx="14" hasCustomPrompt="1"/>
          </p:nvPr>
        </p:nvSpPr>
        <p:spPr bwMode="gray">
          <a:xfrm>
            <a:off x="658813" y="233720"/>
            <a:ext cx="10871200" cy="246221"/>
          </a:xfrm>
          <a:prstGeom prst="rect">
            <a:avLst/>
          </a:prstGeom>
        </p:spPr>
        <p:txBody>
          <a:bodyPr>
            <a:spAutoFit/>
          </a:bodyPr>
          <a:lstStyle>
            <a:lvl1pPr marL="0" indent="0">
              <a:buNone/>
              <a:defRPr sz="16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hoofdstuknaam</a:t>
            </a:r>
            <a:endParaRPr lang="en-GB" dirty="0"/>
          </a:p>
        </p:txBody>
      </p:sp>
      <p:sp>
        <p:nvSpPr>
          <p:cNvPr id="2" name="Slide Number Placeholder 1">
            <a:extLst>
              <a:ext uri="{FF2B5EF4-FFF2-40B4-BE49-F238E27FC236}">
                <a16:creationId xmlns:a16="http://schemas.microsoft.com/office/drawing/2014/main" id="{BA002019-13A4-425D-AB7D-56115BBD93D3}"/>
              </a:ext>
            </a:extLst>
          </p:cNvPr>
          <p:cNvSpPr>
            <a:spLocks noGrp="1"/>
          </p:cNvSpPr>
          <p:nvPr>
            <p:ph type="sldNum" sz="quarter" idx="15"/>
          </p:nvPr>
        </p:nvSpPr>
        <p:spPr/>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67" name="Group 66">
            <a:extLst>
              <a:ext uri="{FF2B5EF4-FFF2-40B4-BE49-F238E27FC236}">
                <a16:creationId xmlns:a16="http://schemas.microsoft.com/office/drawing/2014/main" id="{AD4EC443-BF94-4E3D-A5E7-4B017788002B}"/>
              </a:ext>
            </a:extLst>
          </p:cNvPr>
          <p:cNvGrpSpPr/>
          <p:nvPr userDrawn="1"/>
        </p:nvGrpSpPr>
        <p:grpSpPr>
          <a:xfrm>
            <a:off x="-1736679" y="2777742"/>
            <a:ext cx="1620000" cy="2694614"/>
            <a:chOff x="-1736679" y="2638323"/>
            <a:chExt cx="1620000" cy="2694614"/>
          </a:xfrm>
        </p:grpSpPr>
        <p:sp>
          <p:nvSpPr>
            <p:cNvPr id="55" name="Content Placeholder 1">
              <a:extLst>
                <a:ext uri="{FF2B5EF4-FFF2-40B4-BE49-F238E27FC236}">
                  <a16:creationId xmlns:a16="http://schemas.microsoft.com/office/drawing/2014/main" id="{259FE203-BFA6-4BF3-893A-73DC2B74DCBF}"/>
                </a:ext>
              </a:extLst>
            </p:cNvPr>
            <p:cNvSpPr txBox="1">
              <a:spLocks/>
            </p:cNvSpPr>
            <p:nvPr userDrawn="1"/>
          </p:nvSpPr>
          <p:spPr bwMode="gray">
            <a:xfrm>
              <a:off x="-1736679" y="2638323"/>
              <a:ext cx="1620000" cy="2393613"/>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Bullets met ‘Lijstniveau’</a:t>
              </a:r>
              <a:endParaRPr lang="nl-NL" sz="1000" b="1" dirty="0">
                <a:solidFill>
                  <a:srgbClr val="172983"/>
                </a:solidFill>
                <a:latin typeface="Calibri Light"/>
              </a:endParaRPr>
            </a:p>
            <a:p>
              <a:pPr>
                <a:lnSpc>
                  <a:spcPct val="90000"/>
                </a:lnSpc>
                <a:spcBef>
                  <a:spcPts val="0"/>
                </a:spcBef>
                <a:buClr>
                  <a:srgbClr val="172983"/>
                </a:buClr>
                <a:tabLst>
                  <a:tab pos="596900" algn="l"/>
                </a:tabLst>
              </a:pP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dirty="0">
                  <a:solidFill>
                    <a:srgbClr val="172983"/>
                  </a:solidFill>
                  <a:latin typeface="Calibri Light"/>
                </a:rPr>
                <a:t>Niveau 1: tekst zonder bullet</a:t>
              </a: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2-5: tekst met bullets</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tabLst>
                  <a:tab pos="596900" algn="l"/>
                </a:tabLst>
              </a:pPr>
              <a:endParaRPr lang="nl-NL" sz="1000" dirty="0">
                <a:solidFill>
                  <a:srgbClr val="172983"/>
                </a:solidFill>
                <a:latin typeface="Calibri Light"/>
              </a:endParaRPr>
            </a:p>
            <a:p>
              <a:pPr>
                <a:lnSpc>
                  <a:spcPct val="90000"/>
                </a:lnSpc>
                <a:spcBef>
                  <a:spcPts val="0"/>
                </a:spcBef>
                <a:buClr>
                  <a:srgbClr val="172983"/>
                </a:buClr>
                <a:tabLst>
                  <a:tab pos="596900" algn="l"/>
                </a:tabLst>
                <a:defRPr/>
              </a:pPr>
              <a:r>
                <a:rPr lang="nl-NL" sz="1000" dirty="0">
                  <a:solidFill>
                    <a:srgbClr val="172983"/>
                  </a:solidFill>
                  <a:latin typeface="Calibri Light"/>
                </a:rPr>
                <a:t>Typ je tekst op de eerste tekstregel. Vergeet nu de standaard button voor bullets (rode kruis</a:t>
              </a:r>
              <a:r>
                <a:rPr lang="nl-NL" sz="1000">
                  <a:solidFill>
                    <a:srgbClr val="172983"/>
                  </a:solidFill>
                  <a:latin typeface="Calibri Light"/>
                </a:rPr>
                <a:t>). </a:t>
              </a:r>
            </a:p>
            <a:p>
              <a:pPr>
                <a:lnSpc>
                  <a:spcPct val="90000"/>
                </a:lnSpc>
                <a:spcBef>
                  <a:spcPts val="0"/>
                </a:spcBef>
                <a:buClr>
                  <a:srgbClr val="172983"/>
                </a:buClr>
                <a:tabLst>
                  <a:tab pos="596900" algn="l"/>
                </a:tabLst>
                <a:defRPr/>
              </a:pPr>
              <a:r>
                <a:rPr lang="nl-NL" sz="1000">
                  <a:solidFill>
                    <a:srgbClr val="172983"/>
                  </a:solidFill>
                  <a:latin typeface="Calibri Light"/>
                </a:rPr>
                <a:t>Klik op het pijltje naar rechts en je verhoogt het tekstniveau. </a:t>
              </a:r>
            </a:p>
            <a:p>
              <a:pPr>
                <a:lnSpc>
                  <a:spcPct val="90000"/>
                </a:lnSpc>
                <a:spcBef>
                  <a:spcPts val="0"/>
                </a:spcBef>
                <a:buClr>
                  <a:srgbClr val="172983"/>
                </a:buClr>
                <a:tabLst>
                  <a:tab pos="596900" algn="l"/>
                </a:tabLst>
              </a:pPr>
              <a:r>
                <a:rPr lang="nl-NL" sz="1000">
                  <a:solidFill>
                    <a:srgbClr val="172983"/>
                  </a:solidFill>
                  <a:latin typeface="Calibri Light"/>
                </a:rPr>
                <a:t>Klik </a:t>
              </a:r>
              <a:r>
                <a:rPr lang="nl-NL" sz="1000" dirty="0">
                  <a:solidFill>
                    <a:srgbClr val="172983"/>
                  </a:solidFill>
                  <a:latin typeface="Calibri Light"/>
                </a:rPr>
                <a:t>op het pijltje naar links en je verlaagt het tekstniveau</a:t>
              </a:r>
              <a:r>
                <a:rPr lang="nl-NL" sz="1000">
                  <a:solidFill>
                    <a:srgbClr val="172983"/>
                  </a:solidFill>
                  <a:latin typeface="Calibri Light"/>
                </a:rPr>
                <a:t>. </a:t>
              </a:r>
              <a:endParaRPr lang="nl-NL" sz="1050" dirty="0">
                <a:solidFill>
                  <a:srgbClr val="172983"/>
                </a:solidFill>
                <a:latin typeface="Calibri Light"/>
              </a:endParaRPr>
            </a:p>
          </p:txBody>
        </p:sp>
        <p:grpSp>
          <p:nvGrpSpPr>
            <p:cNvPr id="66" name="Group 65">
              <a:extLst>
                <a:ext uri="{FF2B5EF4-FFF2-40B4-BE49-F238E27FC236}">
                  <a16:creationId xmlns:a16="http://schemas.microsoft.com/office/drawing/2014/main" id="{FC99F4A1-E23E-4718-ABCA-492D07A895CC}"/>
                </a:ext>
              </a:extLst>
            </p:cNvPr>
            <p:cNvGrpSpPr/>
            <p:nvPr userDrawn="1"/>
          </p:nvGrpSpPr>
          <p:grpSpPr>
            <a:xfrm>
              <a:off x="-1736679" y="4488254"/>
              <a:ext cx="1620000" cy="844683"/>
              <a:chOff x="-1736679" y="4488254"/>
              <a:chExt cx="1620000" cy="844683"/>
            </a:xfrm>
          </p:grpSpPr>
          <p:pic>
            <p:nvPicPr>
              <p:cNvPr id="57" name="Picture 56">
                <a:extLst>
                  <a:ext uri="{FF2B5EF4-FFF2-40B4-BE49-F238E27FC236}">
                    <a16:creationId xmlns:a16="http://schemas.microsoft.com/office/drawing/2014/main" id="{774EE350-9F9D-4DB1-9D8E-7985D23DB061}"/>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1" r="37358"/>
              <a:stretch/>
            </p:blipFill>
            <p:spPr>
              <a:xfrm>
                <a:off x="-1736679" y="4648986"/>
                <a:ext cx="1620000" cy="683951"/>
              </a:xfrm>
              <a:prstGeom prst="rect">
                <a:avLst/>
              </a:prstGeom>
            </p:spPr>
          </p:pic>
          <p:sp>
            <p:nvSpPr>
              <p:cNvPr id="58" name="Multiplication Sign 57">
                <a:extLst>
                  <a:ext uri="{FF2B5EF4-FFF2-40B4-BE49-F238E27FC236}">
                    <a16:creationId xmlns:a16="http://schemas.microsoft.com/office/drawing/2014/main" id="{AB7D65C4-9F50-4F3D-A0D7-D75F21A8FBAE}"/>
                  </a:ext>
                </a:extLst>
              </p:cNvPr>
              <p:cNvSpPr/>
              <p:nvPr userDrawn="1"/>
            </p:nvSpPr>
            <p:spPr>
              <a:xfrm>
                <a:off x="-1736679" y="4648987"/>
                <a:ext cx="289465" cy="289464"/>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nvGrpSpPr>
              <p:cNvPr id="63" name="Group 62">
                <a:extLst>
                  <a:ext uri="{FF2B5EF4-FFF2-40B4-BE49-F238E27FC236}">
                    <a16:creationId xmlns:a16="http://schemas.microsoft.com/office/drawing/2014/main" id="{B1F5350D-D2D8-4FE2-9B12-E8898F6C7469}"/>
                  </a:ext>
                </a:extLst>
              </p:cNvPr>
              <p:cNvGrpSpPr/>
              <p:nvPr userDrawn="1"/>
            </p:nvGrpSpPr>
            <p:grpSpPr>
              <a:xfrm>
                <a:off x="-1182013" y="4488254"/>
                <a:ext cx="400190" cy="433872"/>
                <a:chOff x="-1182013" y="4042044"/>
                <a:chExt cx="400190" cy="433872"/>
              </a:xfrm>
            </p:grpSpPr>
            <p:sp>
              <p:nvSpPr>
                <p:cNvPr id="61" name="Rectangle 60">
                  <a:extLst>
                    <a:ext uri="{FF2B5EF4-FFF2-40B4-BE49-F238E27FC236}">
                      <a16:creationId xmlns:a16="http://schemas.microsoft.com/office/drawing/2014/main" id="{36ED44EC-4130-4313-AC71-6C437183E0A6}"/>
                    </a:ext>
                  </a:extLst>
                </p:cNvPr>
                <p:cNvSpPr/>
                <p:nvPr userDrawn="1"/>
              </p:nvSpPr>
              <p:spPr>
                <a:xfrm>
                  <a:off x="-1182013" y="4211679"/>
                  <a:ext cx="400190" cy="264237"/>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62" name="Arrow: Down 61">
                  <a:extLst>
                    <a:ext uri="{FF2B5EF4-FFF2-40B4-BE49-F238E27FC236}">
                      <a16:creationId xmlns:a16="http://schemas.microsoft.com/office/drawing/2014/main" id="{65D62F7C-BAA7-4410-83F9-736F32E68F53}"/>
                    </a:ext>
                  </a:extLst>
                </p:cNvPr>
                <p:cNvSpPr/>
                <p:nvPr userDrawn="1"/>
              </p:nvSpPr>
              <p:spPr>
                <a:xfrm>
                  <a:off x="-947373"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64" name="Arrow: Down 63">
                  <a:extLst>
                    <a:ext uri="{FF2B5EF4-FFF2-40B4-BE49-F238E27FC236}">
                      <a16:creationId xmlns:a16="http://schemas.microsoft.com/office/drawing/2014/main" id="{77EDB05E-7B17-4A01-A2B4-7C4B1437ACF1}"/>
                    </a:ext>
                  </a:extLst>
                </p:cNvPr>
                <p:cNvSpPr/>
                <p:nvPr userDrawn="1"/>
              </p:nvSpPr>
              <p:spPr>
                <a:xfrm>
                  <a:off x="-1116441"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grpSp>
      <p:sp>
        <p:nvSpPr>
          <p:cNvPr id="87" name="Title 86">
            <a:extLst>
              <a:ext uri="{FF2B5EF4-FFF2-40B4-BE49-F238E27FC236}">
                <a16:creationId xmlns:a16="http://schemas.microsoft.com/office/drawing/2014/main" id="{E6C6F4DE-6F5F-443E-B92F-02C868F66B19}"/>
              </a:ext>
            </a:extLst>
          </p:cNvPr>
          <p:cNvSpPr>
            <a:spLocks noGrp="1"/>
          </p:cNvSpPr>
          <p:nvPr>
            <p:ph type="title"/>
          </p:nvPr>
        </p:nvSpPr>
        <p:spPr>
          <a:xfrm>
            <a:off x="663600" y="657225"/>
            <a:ext cx="10864800" cy="863600"/>
          </a:xfrm>
        </p:spPr>
        <p:txBody>
          <a:bodyPr/>
          <a:lstStyle/>
          <a:p>
            <a:r>
              <a:rPr lang="en-US"/>
              <a:t>Click to edit Master title style</a:t>
            </a:r>
            <a:endParaRPr lang="en-GB"/>
          </a:p>
        </p:txBody>
      </p:sp>
    </p:spTree>
    <p:extLst>
      <p:ext uri="{BB962C8B-B14F-4D97-AF65-F5344CB8AC3E}">
        <p14:creationId xmlns:p14="http://schemas.microsoft.com/office/powerpoint/2010/main" val="295314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8" userDrawn="1">
          <p15:clr>
            <a:srgbClr val="FBAE40"/>
          </p15:clr>
        </p15:guide>
        <p15:guide id="2" orient="horz" pos="414" userDrawn="1">
          <p15:clr>
            <a:srgbClr val="FBAE40"/>
          </p15:clr>
        </p15:guide>
        <p15:guide id="3" orient="horz" pos="1160" userDrawn="1">
          <p15:clr>
            <a:srgbClr val="FBAE40"/>
          </p15:clr>
        </p15:guide>
        <p15:guide id="4" orient="horz" pos="3904" userDrawn="1">
          <p15:clr>
            <a:srgbClr val="FBAE40"/>
          </p15:clr>
        </p15:guide>
        <p15:guide id="5" orient="horz" pos="1408" userDrawn="1">
          <p15:clr>
            <a:srgbClr val="FBAE40"/>
          </p15:clr>
        </p15:guide>
        <p15:guide id="6" pos="415" userDrawn="1">
          <p15:clr>
            <a:srgbClr val="FBAE40"/>
          </p15:clr>
        </p15:guide>
        <p15:guide id="7" pos="7265"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koloms slide">
    <p:spTree>
      <p:nvGrpSpPr>
        <p:cNvPr id="1" name=""/>
        <p:cNvGrpSpPr/>
        <p:nvPr/>
      </p:nvGrpSpPr>
      <p:grpSpPr>
        <a:xfrm>
          <a:off x="0" y="0"/>
          <a:ext cx="0" cy="0"/>
          <a:chOff x="0" y="0"/>
          <a:chExt cx="0" cy="0"/>
        </a:xfrm>
      </p:grpSpPr>
      <p:sp>
        <p:nvSpPr>
          <p:cNvPr id="4" name="Text Placeholder 43">
            <a:extLst>
              <a:ext uri="{FF2B5EF4-FFF2-40B4-BE49-F238E27FC236}">
                <a16:creationId xmlns:a16="http://schemas.microsoft.com/office/drawing/2014/main" id="{9FE438BE-FC04-40AE-9B36-A961EE29975A}"/>
              </a:ext>
            </a:extLst>
          </p:cNvPr>
          <p:cNvSpPr>
            <a:spLocks noGrp="1"/>
          </p:cNvSpPr>
          <p:nvPr>
            <p:ph type="body" sz="quarter" idx="12" hasCustomPrompt="1"/>
          </p:nvPr>
        </p:nvSpPr>
        <p:spPr bwMode="gray">
          <a:xfrm>
            <a:off x="658813" y="6332428"/>
            <a:ext cx="8640000" cy="365121"/>
          </a:xfrm>
          <a:prstGeom prst="rect">
            <a:avLst/>
          </a:prstGeom>
        </p:spPr>
        <p:txBody>
          <a:bodyPr>
            <a:noAutofit/>
          </a:bodyPr>
          <a:lstStyle>
            <a:lvl1pPr marL="180000" indent="-180000">
              <a:buFont typeface="+mj-lt"/>
              <a:buAutoNum type="arabicPeriod"/>
              <a:defRPr sz="10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voetnoot</a:t>
            </a:r>
            <a:endParaRPr lang="en-GB"/>
          </a:p>
        </p:txBody>
      </p:sp>
      <p:grpSp>
        <p:nvGrpSpPr>
          <p:cNvPr id="5" name="Group 4">
            <a:extLst>
              <a:ext uri="{FF2B5EF4-FFF2-40B4-BE49-F238E27FC236}">
                <a16:creationId xmlns:a16="http://schemas.microsoft.com/office/drawing/2014/main" id="{E98830B6-4F9C-4785-8906-825717E03090}"/>
              </a:ext>
            </a:extLst>
          </p:cNvPr>
          <p:cNvGrpSpPr/>
          <p:nvPr userDrawn="1"/>
        </p:nvGrpSpPr>
        <p:grpSpPr bwMode="gray">
          <a:xfrm>
            <a:off x="-1736679" y="6288462"/>
            <a:ext cx="1620000" cy="161583"/>
            <a:chOff x="-1800000" y="2402597"/>
            <a:chExt cx="1620000" cy="161583"/>
          </a:xfrm>
        </p:grpSpPr>
        <p:cxnSp>
          <p:nvCxnSpPr>
            <p:cNvPr id="6" name="Straight Connector 5">
              <a:extLst>
                <a:ext uri="{FF2B5EF4-FFF2-40B4-BE49-F238E27FC236}">
                  <a16:creationId xmlns:a16="http://schemas.microsoft.com/office/drawing/2014/main" id="{C72390CE-139C-4CAB-942F-C87ABDBAB76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BABC37F-DE0A-4F7C-AF8E-20F3B40BFD30}"/>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sp>
        <p:nvSpPr>
          <p:cNvPr id="22" name="Text Placeholder 43">
            <a:extLst>
              <a:ext uri="{FF2B5EF4-FFF2-40B4-BE49-F238E27FC236}">
                <a16:creationId xmlns:a16="http://schemas.microsoft.com/office/drawing/2014/main" id="{45667475-4697-43BC-9F20-2560D9F15033}"/>
              </a:ext>
            </a:extLst>
          </p:cNvPr>
          <p:cNvSpPr>
            <a:spLocks noGrp="1"/>
          </p:cNvSpPr>
          <p:nvPr>
            <p:ph type="body" sz="quarter" idx="11" hasCustomPrompt="1"/>
          </p:nvPr>
        </p:nvSpPr>
        <p:spPr bwMode="gray">
          <a:xfrm>
            <a:off x="658813" y="1849230"/>
            <a:ext cx="5093457" cy="385200"/>
          </a:xfrm>
          <a:prstGeom prst="rect">
            <a:avLst/>
          </a:prstGeom>
        </p:spPr>
        <p:txBody>
          <a:bodyPr wrap="square">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4" name="Content Placeholder 23">
            <a:extLst>
              <a:ext uri="{FF2B5EF4-FFF2-40B4-BE49-F238E27FC236}">
                <a16:creationId xmlns:a16="http://schemas.microsoft.com/office/drawing/2014/main" id="{543BD038-A9AF-444E-A61F-A90D5D939448}"/>
              </a:ext>
            </a:extLst>
          </p:cNvPr>
          <p:cNvSpPr>
            <a:spLocks noGrp="1"/>
          </p:cNvSpPr>
          <p:nvPr>
            <p:ph sz="quarter" idx="13"/>
          </p:nvPr>
        </p:nvSpPr>
        <p:spPr bwMode="gray">
          <a:xfrm>
            <a:off x="658812" y="2240367"/>
            <a:ext cx="5092701" cy="395405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Text Placeholder 43">
            <a:extLst>
              <a:ext uri="{FF2B5EF4-FFF2-40B4-BE49-F238E27FC236}">
                <a16:creationId xmlns:a16="http://schemas.microsoft.com/office/drawing/2014/main" id="{11B094EA-7454-4E7E-8607-FA22E7330EDA}"/>
              </a:ext>
            </a:extLst>
          </p:cNvPr>
          <p:cNvSpPr>
            <a:spLocks noGrp="1"/>
          </p:cNvSpPr>
          <p:nvPr>
            <p:ph type="body" sz="quarter" idx="14" hasCustomPrompt="1"/>
          </p:nvPr>
        </p:nvSpPr>
        <p:spPr bwMode="gray">
          <a:xfrm>
            <a:off x="658813" y="233720"/>
            <a:ext cx="10871200" cy="246221"/>
          </a:xfrm>
          <a:prstGeom prst="rect">
            <a:avLst/>
          </a:prstGeom>
        </p:spPr>
        <p:txBody>
          <a:bodyPr>
            <a:spAutoFit/>
          </a:bodyPr>
          <a:lstStyle>
            <a:lvl1pPr marL="0" indent="0">
              <a:buNone/>
              <a:defRPr sz="16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hoofdstuknaam</a:t>
            </a:r>
            <a:endParaRPr lang="en-GB" dirty="0"/>
          </a:p>
        </p:txBody>
      </p:sp>
      <p:sp>
        <p:nvSpPr>
          <p:cNvPr id="26" name="Text Placeholder 43">
            <a:extLst>
              <a:ext uri="{FF2B5EF4-FFF2-40B4-BE49-F238E27FC236}">
                <a16:creationId xmlns:a16="http://schemas.microsoft.com/office/drawing/2014/main" id="{0E041ED4-AA2C-428E-9E04-584290A2C4D5}"/>
              </a:ext>
            </a:extLst>
          </p:cNvPr>
          <p:cNvSpPr>
            <a:spLocks noGrp="1"/>
          </p:cNvSpPr>
          <p:nvPr>
            <p:ph type="body" sz="quarter" idx="15" hasCustomPrompt="1"/>
          </p:nvPr>
        </p:nvSpPr>
        <p:spPr bwMode="gray">
          <a:xfrm>
            <a:off x="6434943" y="1849230"/>
            <a:ext cx="5093457" cy="385200"/>
          </a:xfrm>
          <a:prstGeom prst="rect">
            <a:avLst/>
          </a:prstGeom>
        </p:spPr>
        <p:txBody>
          <a:bodyPr wrap="square">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een subtitel</a:t>
            </a:r>
            <a:endParaRPr lang="en-GB"/>
          </a:p>
        </p:txBody>
      </p:sp>
      <p:sp>
        <p:nvSpPr>
          <p:cNvPr id="28" name="Content Placeholder 23">
            <a:extLst>
              <a:ext uri="{FF2B5EF4-FFF2-40B4-BE49-F238E27FC236}">
                <a16:creationId xmlns:a16="http://schemas.microsoft.com/office/drawing/2014/main" id="{769392C1-E0C7-445C-BD81-A29CA23D83E9}"/>
              </a:ext>
            </a:extLst>
          </p:cNvPr>
          <p:cNvSpPr>
            <a:spLocks noGrp="1"/>
          </p:cNvSpPr>
          <p:nvPr>
            <p:ph sz="quarter" idx="16"/>
          </p:nvPr>
        </p:nvSpPr>
        <p:spPr bwMode="gray">
          <a:xfrm>
            <a:off x="6435699" y="2240367"/>
            <a:ext cx="5092701" cy="395405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Slide Number Placeholder 1">
            <a:extLst>
              <a:ext uri="{FF2B5EF4-FFF2-40B4-BE49-F238E27FC236}">
                <a16:creationId xmlns:a16="http://schemas.microsoft.com/office/drawing/2014/main" id="{86F6521E-AD8E-4594-A764-E3FBFA8201B2}"/>
              </a:ext>
            </a:extLst>
          </p:cNvPr>
          <p:cNvSpPr>
            <a:spLocks noGrp="1"/>
          </p:cNvSpPr>
          <p:nvPr>
            <p:ph type="sldNum" sz="quarter" idx="17"/>
          </p:nvPr>
        </p:nvSpPr>
        <p:spPr/>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75" name="Group 74">
            <a:extLst>
              <a:ext uri="{FF2B5EF4-FFF2-40B4-BE49-F238E27FC236}">
                <a16:creationId xmlns:a16="http://schemas.microsoft.com/office/drawing/2014/main" id="{7418D33B-DE27-435A-A533-6B1A3D97A7F2}"/>
              </a:ext>
            </a:extLst>
          </p:cNvPr>
          <p:cNvGrpSpPr/>
          <p:nvPr userDrawn="1"/>
        </p:nvGrpSpPr>
        <p:grpSpPr bwMode="gray">
          <a:xfrm>
            <a:off x="-1736679" y="2315157"/>
            <a:ext cx="1620000" cy="161583"/>
            <a:chOff x="-1800000" y="2402597"/>
            <a:chExt cx="1620000" cy="161583"/>
          </a:xfrm>
        </p:grpSpPr>
        <p:cxnSp>
          <p:nvCxnSpPr>
            <p:cNvPr id="76" name="Straight Connector 75">
              <a:extLst>
                <a:ext uri="{FF2B5EF4-FFF2-40B4-BE49-F238E27FC236}">
                  <a16:creationId xmlns:a16="http://schemas.microsoft.com/office/drawing/2014/main" id="{1BAAD9C3-93E6-44FE-AC74-6AB97E4F3923}"/>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0733FEB8-071E-496D-B88A-067151034AC9}"/>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Tekst </a:t>
              </a:r>
            </a:p>
          </p:txBody>
        </p:sp>
      </p:grpSp>
      <p:grpSp>
        <p:nvGrpSpPr>
          <p:cNvPr id="78" name="Group 77">
            <a:extLst>
              <a:ext uri="{FF2B5EF4-FFF2-40B4-BE49-F238E27FC236}">
                <a16:creationId xmlns:a16="http://schemas.microsoft.com/office/drawing/2014/main" id="{8B810705-A928-4801-925F-FCA70E4D61F3}"/>
              </a:ext>
            </a:extLst>
          </p:cNvPr>
          <p:cNvGrpSpPr/>
          <p:nvPr userDrawn="1"/>
        </p:nvGrpSpPr>
        <p:grpSpPr bwMode="gray">
          <a:xfrm>
            <a:off x="-1736679" y="1922329"/>
            <a:ext cx="1620000" cy="161583"/>
            <a:chOff x="-1800000" y="2003291"/>
            <a:chExt cx="1620000" cy="161583"/>
          </a:xfrm>
        </p:grpSpPr>
        <p:cxnSp>
          <p:nvCxnSpPr>
            <p:cNvPr id="79" name="Straight Connector 78">
              <a:extLst>
                <a:ext uri="{FF2B5EF4-FFF2-40B4-BE49-F238E27FC236}">
                  <a16:creationId xmlns:a16="http://schemas.microsoft.com/office/drawing/2014/main" id="{2559DEA0-AA26-40A9-AFB4-1484298156F8}"/>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7385A91-44A8-486C-B3DD-2604C367816D}"/>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81" name="Group 80">
            <a:extLst>
              <a:ext uri="{FF2B5EF4-FFF2-40B4-BE49-F238E27FC236}">
                <a16:creationId xmlns:a16="http://schemas.microsoft.com/office/drawing/2014/main" id="{61FD80CD-67EC-4E6F-A4CA-20853BCA4BCD}"/>
              </a:ext>
            </a:extLst>
          </p:cNvPr>
          <p:cNvGrpSpPr/>
          <p:nvPr userDrawn="1"/>
        </p:nvGrpSpPr>
        <p:grpSpPr bwMode="gray">
          <a:xfrm>
            <a:off x="-1736679" y="624617"/>
            <a:ext cx="1620000" cy="323165"/>
            <a:chOff x="-1800000" y="998857"/>
            <a:chExt cx="1620000" cy="323165"/>
          </a:xfrm>
        </p:grpSpPr>
        <p:cxnSp>
          <p:nvCxnSpPr>
            <p:cNvPr id="82" name="Straight Connector 81">
              <a:extLst>
                <a:ext uri="{FF2B5EF4-FFF2-40B4-BE49-F238E27FC236}">
                  <a16:creationId xmlns:a16="http://schemas.microsoft.com/office/drawing/2014/main" id="{21AFB702-A197-46F3-9888-1434D95E2F5A}"/>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6EA88955-0E86-493F-ABD3-0E4AB2EF2DAE}"/>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defTabSz="914400"/>
              <a:r>
                <a:rPr lang="nl-NL" sz="1050">
                  <a:solidFill>
                    <a:srgbClr val="172983"/>
                  </a:solidFill>
                  <a:latin typeface="Calibri"/>
                </a:rPr>
                <a:t>Titel over </a:t>
              </a:r>
              <a:br>
                <a:rPr lang="nl-NL" sz="1050">
                  <a:solidFill>
                    <a:srgbClr val="172983"/>
                  </a:solidFill>
                  <a:latin typeface="Calibri"/>
                </a:rPr>
              </a:br>
              <a:r>
                <a:rPr lang="nl-NL" sz="1050">
                  <a:solidFill>
                    <a:srgbClr val="172983"/>
                  </a:solidFill>
                  <a:latin typeface="Calibri"/>
                </a:rPr>
                <a:t>maximaal 2 regels</a:t>
              </a:r>
            </a:p>
          </p:txBody>
        </p:sp>
      </p:grpSp>
      <p:sp>
        <p:nvSpPr>
          <p:cNvPr id="21" name="Title 20">
            <a:extLst>
              <a:ext uri="{FF2B5EF4-FFF2-40B4-BE49-F238E27FC236}">
                <a16:creationId xmlns:a16="http://schemas.microsoft.com/office/drawing/2014/main" id="{254BC4FB-AE1E-42D8-BE0E-ED6E051BEB23}"/>
              </a:ext>
            </a:extLst>
          </p:cNvPr>
          <p:cNvSpPr>
            <a:spLocks noGrp="1"/>
          </p:cNvSpPr>
          <p:nvPr>
            <p:ph type="title"/>
          </p:nvPr>
        </p:nvSpPr>
        <p:spPr>
          <a:xfrm>
            <a:off x="663600" y="657225"/>
            <a:ext cx="10864800" cy="863600"/>
          </a:xfrm>
        </p:spPr>
        <p:txBody>
          <a:bodyPr/>
          <a:lstStyle/>
          <a:p>
            <a:r>
              <a:rPr lang="en-US"/>
              <a:t>Click to edit Master title style</a:t>
            </a:r>
            <a:endParaRPr lang="en-GB"/>
          </a:p>
        </p:txBody>
      </p:sp>
      <p:grpSp>
        <p:nvGrpSpPr>
          <p:cNvPr id="102" name="Group 101">
            <a:extLst>
              <a:ext uri="{FF2B5EF4-FFF2-40B4-BE49-F238E27FC236}">
                <a16:creationId xmlns:a16="http://schemas.microsoft.com/office/drawing/2014/main" id="{E0814F8C-D945-4857-BC70-E357E6C509A2}"/>
              </a:ext>
            </a:extLst>
          </p:cNvPr>
          <p:cNvGrpSpPr/>
          <p:nvPr userDrawn="1"/>
        </p:nvGrpSpPr>
        <p:grpSpPr>
          <a:xfrm>
            <a:off x="-1736679" y="2777742"/>
            <a:ext cx="1620000" cy="2694614"/>
            <a:chOff x="-1736679" y="2638323"/>
            <a:chExt cx="1620000" cy="2694614"/>
          </a:xfrm>
        </p:grpSpPr>
        <p:sp>
          <p:nvSpPr>
            <p:cNvPr id="103" name="Content Placeholder 1">
              <a:extLst>
                <a:ext uri="{FF2B5EF4-FFF2-40B4-BE49-F238E27FC236}">
                  <a16:creationId xmlns:a16="http://schemas.microsoft.com/office/drawing/2014/main" id="{A499F2A3-DFD4-4F38-AA11-9DAFB9642F27}"/>
                </a:ext>
              </a:extLst>
            </p:cNvPr>
            <p:cNvSpPr txBox="1">
              <a:spLocks/>
            </p:cNvSpPr>
            <p:nvPr userDrawn="1"/>
          </p:nvSpPr>
          <p:spPr bwMode="gray">
            <a:xfrm>
              <a:off x="-1736679" y="2638323"/>
              <a:ext cx="1620000" cy="2393613"/>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Bullets met ‘Lijstniveau’</a:t>
              </a:r>
              <a:endParaRPr lang="nl-NL" sz="1000" b="1" dirty="0">
                <a:solidFill>
                  <a:srgbClr val="172983"/>
                </a:solidFill>
                <a:latin typeface="Calibri Light"/>
              </a:endParaRPr>
            </a:p>
            <a:p>
              <a:pPr>
                <a:lnSpc>
                  <a:spcPct val="90000"/>
                </a:lnSpc>
                <a:spcBef>
                  <a:spcPts val="0"/>
                </a:spcBef>
                <a:buClr>
                  <a:srgbClr val="172983"/>
                </a:buClr>
                <a:tabLst>
                  <a:tab pos="596900" algn="l"/>
                </a:tabLst>
              </a:pP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dirty="0">
                  <a:solidFill>
                    <a:srgbClr val="172983"/>
                  </a:solidFill>
                  <a:latin typeface="Calibri Light"/>
                </a:rPr>
                <a:t>Niveau 1: tekst zonder bullet</a:t>
              </a: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2-5: tekst met bullets</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tabLst>
                  <a:tab pos="596900" algn="l"/>
                </a:tabLst>
              </a:pPr>
              <a:endParaRPr lang="nl-NL" sz="1000" dirty="0">
                <a:solidFill>
                  <a:srgbClr val="172983"/>
                </a:solidFill>
                <a:latin typeface="Calibri Light"/>
              </a:endParaRPr>
            </a:p>
            <a:p>
              <a:pPr>
                <a:lnSpc>
                  <a:spcPct val="90000"/>
                </a:lnSpc>
                <a:spcBef>
                  <a:spcPts val="0"/>
                </a:spcBef>
                <a:buClr>
                  <a:srgbClr val="172983"/>
                </a:buClr>
                <a:tabLst>
                  <a:tab pos="596900" algn="l"/>
                </a:tabLst>
                <a:defRPr/>
              </a:pPr>
              <a:r>
                <a:rPr lang="nl-NL" sz="1000" dirty="0">
                  <a:solidFill>
                    <a:srgbClr val="172983"/>
                  </a:solidFill>
                  <a:latin typeface="Calibri Light"/>
                </a:rPr>
                <a:t>Typ je tekst op de eerste tekstregel. Vergeet nu de standaard button voor bullets (rode kruis</a:t>
              </a:r>
              <a:r>
                <a:rPr lang="nl-NL" sz="1000">
                  <a:solidFill>
                    <a:srgbClr val="172983"/>
                  </a:solidFill>
                  <a:latin typeface="Calibri Light"/>
                </a:rPr>
                <a:t>). </a:t>
              </a:r>
            </a:p>
            <a:p>
              <a:pPr>
                <a:lnSpc>
                  <a:spcPct val="90000"/>
                </a:lnSpc>
                <a:spcBef>
                  <a:spcPts val="0"/>
                </a:spcBef>
                <a:buClr>
                  <a:srgbClr val="172983"/>
                </a:buClr>
                <a:tabLst>
                  <a:tab pos="596900" algn="l"/>
                </a:tabLst>
                <a:defRPr/>
              </a:pPr>
              <a:r>
                <a:rPr lang="nl-NL" sz="1000">
                  <a:solidFill>
                    <a:srgbClr val="172983"/>
                  </a:solidFill>
                  <a:latin typeface="Calibri Light"/>
                </a:rPr>
                <a:t>Klik op het pijltje naar rechts en je verhoogt het tekstniveau. </a:t>
              </a:r>
            </a:p>
            <a:p>
              <a:pPr>
                <a:lnSpc>
                  <a:spcPct val="90000"/>
                </a:lnSpc>
                <a:spcBef>
                  <a:spcPts val="0"/>
                </a:spcBef>
                <a:buClr>
                  <a:srgbClr val="172983"/>
                </a:buClr>
                <a:tabLst>
                  <a:tab pos="596900" algn="l"/>
                </a:tabLst>
              </a:pPr>
              <a:r>
                <a:rPr lang="nl-NL" sz="1000">
                  <a:solidFill>
                    <a:srgbClr val="172983"/>
                  </a:solidFill>
                  <a:latin typeface="Calibri Light"/>
                </a:rPr>
                <a:t>Klik </a:t>
              </a:r>
              <a:r>
                <a:rPr lang="nl-NL" sz="1000" dirty="0">
                  <a:solidFill>
                    <a:srgbClr val="172983"/>
                  </a:solidFill>
                  <a:latin typeface="Calibri Light"/>
                </a:rPr>
                <a:t>op het pijltje naar links en je verlaagt het tekstniveau</a:t>
              </a:r>
              <a:r>
                <a:rPr lang="nl-NL" sz="1000">
                  <a:solidFill>
                    <a:srgbClr val="172983"/>
                  </a:solidFill>
                  <a:latin typeface="Calibri Light"/>
                </a:rPr>
                <a:t>. </a:t>
              </a:r>
              <a:endParaRPr lang="nl-NL" sz="1050" dirty="0">
                <a:solidFill>
                  <a:srgbClr val="172983"/>
                </a:solidFill>
                <a:latin typeface="Calibri Light"/>
              </a:endParaRPr>
            </a:p>
          </p:txBody>
        </p:sp>
        <p:grpSp>
          <p:nvGrpSpPr>
            <p:cNvPr id="104" name="Group 103">
              <a:extLst>
                <a:ext uri="{FF2B5EF4-FFF2-40B4-BE49-F238E27FC236}">
                  <a16:creationId xmlns:a16="http://schemas.microsoft.com/office/drawing/2014/main" id="{B7CA1809-9C8B-4414-B45B-45B05083A977}"/>
                </a:ext>
              </a:extLst>
            </p:cNvPr>
            <p:cNvGrpSpPr/>
            <p:nvPr userDrawn="1"/>
          </p:nvGrpSpPr>
          <p:grpSpPr>
            <a:xfrm>
              <a:off x="-1736679" y="4488254"/>
              <a:ext cx="1620000" cy="844683"/>
              <a:chOff x="-1736679" y="4488254"/>
              <a:chExt cx="1620000" cy="844683"/>
            </a:xfrm>
          </p:grpSpPr>
          <p:pic>
            <p:nvPicPr>
              <p:cNvPr id="105" name="Picture 104">
                <a:extLst>
                  <a:ext uri="{FF2B5EF4-FFF2-40B4-BE49-F238E27FC236}">
                    <a16:creationId xmlns:a16="http://schemas.microsoft.com/office/drawing/2014/main" id="{7A4E0901-F924-45ED-926E-EBDADE271060}"/>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1" r="37358"/>
              <a:stretch/>
            </p:blipFill>
            <p:spPr>
              <a:xfrm>
                <a:off x="-1736679" y="4648986"/>
                <a:ext cx="1620000" cy="683951"/>
              </a:xfrm>
              <a:prstGeom prst="rect">
                <a:avLst/>
              </a:prstGeom>
            </p:spPr>
          </p:pic>
          <p:sp>
            <p:nvSpPr>
              <p:cNvPr id="106" name="Multiplication Sign 105">
                <a:extLst>
                  <a:ext uri="{FF2B5EF4-FFF2-40B4-BE49-F238E27FC236}">
                    <a16:creationId xmlns:a16="http://schemas.microsoft.com/office/drawing/2014/main" id="{7CEDC259-F25E-487F-8CAD-826D4322B22E}"/>
                  </a:ext>
                </a:extLst>
              </p:cNvPr>
              <p:cNvSpPr/>
              <p:nvPr userDrawn="1"/>
            </p:nvSpPr>
            <p:spPr>
              <a:xfrm>
                <a:off x="-1736679" y="4648987"/>
                <a:ext cx="289465" cy="289464"/>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nvGrpSpPr>
              <p:cNvPr id="107" name="Group 106">
                <a:extLst>
                  <a:ext uri="{FF2B5EF4-FFF2-40B4-BE49-F238E27FC236}">
                    <a16:creationId xmlns:a16="http://schemas.microsoft.com/office/drawing/2014/main" id="{41D5BF50-3039-4CC1-BD87-D56BB4C61092}"/>
                  </a:ext>
                </a:extLst>
              </p:cNvPr>
              <p:cNvGrpSpPr/>
              <p:nvPr userDrawn="1"/>
            </p:nvGrpSpPr>
            <p:grpSpPr>
              <a:xfrm>
                <a:off x="-1182013" y="4488254"/>
                <a:ext cx="400190" cy="433872"/>
                <a:chOff x="-1182013" y="4042044"/>
                <a:chExt cx="400190" cy="433872"/>
              </a:xfrm>
            </p:grpSpPr>
            <p:sp>
              <p:nvSpPr>
                <p:cNvPr id="108" name="Rectangle 107">
                  <a:extLst>
                    <a:ext uri="{FF2B5EF4-FFF2-40B4-BE49-F238E27FC236}">
                      <a16:creationId xmlns:a16="http://schemas.microsoft.com/office/drawing/2014/main" id="{733C1D27-3A95-4F50-9AFF-AD747E700F04}"/>
                    </a:ext>
                  </a:extLst>
                </p:cNvPr>
                <p:cNvSpPr/>
                <p:nvPr userDrawn="1"/>
              </p:nvSpPr>
              <p:spPr>
                <a:xfrm>
                  <a:off x="-1182013" y="4211679"/>
                  <a:ext cx="400190" cy="264237"/>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109" name="Arrow: Down 108">
                  <a:extLst>
                    <a:ext uri="{FF2B5EF4-FFF2-40B4-BE49-F238E27FC236}">
                      <a16:creationId xmlns:a16="http://schemas.microsoft.com/office/drawing/2014/main" id="{C5A5EF90-230E-46DA-B493-76DA1092DCCD}"/>
                    </a:ext>
                  </a:extLst>
                </p:cNvPr>
                <p:cNvSpPr/>
                <p:nvPr userDrawn="1"/>
              </p:nvSpPr>
              <p:spPr>
                <a:xfrm>
                  <a:off x="-947373"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110" name="Arrow: Down 109">
                  <a:extLst>
                    <a:ext uri="{FF2B5EF4-FFF2-40B4-BE49-F238E27FC236}">
                      <a16:creationId xmlns:a16="http://schemas.microsoft.com/office/drawing/2014/main" id="{4881786C-FFEE-4639-A989-0E36B427FD81}"/>
                    </a:ext>
                  </a:extLst>
                </p:cNvPr>
                <p:cNvSpPr/>
                <p:nvPr userDrawn="1"/>
              </p:nvSpPr>
              <p:spPr>
                <a:xfrm>
                  <a:off x="-1116441"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grpSp>
    </p:spTree>
    <p:extLst>
      <p:ext uri="{BB962C8B-B14F-4D97-AF65-F5344CB8AC3E}">
        <p14:creationId xmlns:p14="http://schemas.microsoft.com/office/powerpoint/2010/main" val="293533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8" userDrawn="1">
          <p15:clr>
            <a:srgbClr val="FBAE40"/>
          </p15:clr>
        </p15:guide>
        <p15:guide id="2" orient="horz" pos="414" userDrawn="1">
          <p15:clr>
            <a:srgbClr val="FBAE40"/>
          </p15:clr>
        </p15:guide>
        <p15:guide id="3" orient="horz" pos="1160" userDrawn="1">
          <p15:clr>
            <a:srgbClr val="FBAE40"/>
          </p15:clr>
        </p15:guide>
        <p15:guide id="4" orient="horz" pos="1405" userDrawn="1">
          <p15:clr>
            <a:srgbClr val="FBAE40"/>
          </p15:clr>
        </p15:guide>
        <p15:guide id="5" pos="415" userDrawn="1">
          <p15:clr>
            <a:srgbClr val="FBAE40"/>
          </p15:clr>
        </p15:guide>
        <p15:guide id="6" pos="3623" userDrawn="1">
          <p15:clr>
            <a:srgbClr val="FBAE40"/>
          </p15:clr>
        </p15:guide>
        <p15:guide id="7" pos="4053" userDrawn="1">
          <p15:clr>
            <a:srgbClr val="FBAE40"/>
          </p15:clr>
        </p15:guide>
        <p15:guide id="8" pos="7265" userDrawn="1">
          <p15:clr>
            <a:srgbClr val="FBAE40"/>
          </p15:clr>
        </p15:guide>
        <p15:guide id="9" orient="horz" pos="3906"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koloms slide">
    <p:spTree>
      <p:nvGrpSpPr>
        <p:cNvPr id="1" name=""/>
        <p:cNvGrpSpPr/>
        <p:nvPr/>
      </p:nvGrpSpPr>
      <p:grpSpPr>
        <a:xfrm>
          <a:off x="0" y="0"/>
          <a:ext cx="0" cy="0"/>
          <a:chOff x="0" y="0"/>
          <a:chExt cx="0" cy="0"/>
        </a:xfrm>
      </p:grpSpPr>
      <p:sp>
        <p:nvSpPr>
          <p:cNvPr id="4" name="Text Placeholder 43">
            <a:extLst>
              <a:ext uri="{FF2B5EF4-FFF2-40B4-BE49-F238E27FC236}">
                <a16:creationId xmlns:a16="http://schemas.microsoft.com/office/drawing/2014/main" id="{9FE438BE-FC04-40AE-9B36-A961EE29975A}"/>
              </a:ext>
            </a:extLst>
          </p:cNvPr>
          <p:cNvSpPr>
            <a:spLocks noGrp="1"/>
          </p:cNvSpPr>
          <p:nvPr>
            <p:ph type="body" sz="quarter" idx="12" hasCustomPrompt="1"/>
          </p:nvPr>
        </p:nvSpPr>
        <p:spPr bwMode="gray">
          <a:xfrm>
            <a:off x="658813" y="6332428"/>
            <a:ext cx="8640000" cy="365121"/>
          </a:xfrm>
          <a:prstGeom prst="rect">
            <a:avLst/>
          </a:prstGeom>
        </p:spPr>
        <p:txBody>
          <a:bodyPr>
            <a:noAutofit/>
          </a:bodyPr>
          <a:lstStyle>
            <a:lvl1pPr marL="180000" indent="-180000">
              <a:buFont typeface="+mj-lt"/>
              <a:buAutoNum type="arabicPeriod"/>
              <a:defRPr sz="10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voetnoot</a:t>
            </a:r>
            <a:endParaRPr lang="en-GB"/>
          </a:p>
        </p:txBody>
      </p:sp>
      <p:grpSp>
        <p:nvGrpSpPr>
          <p:cNvPr id="5" name="Group 4">
            <a:extLst>
              <a:ext uri="{FF2B5EF4-FFF2-40B4-BE49-F238E27FC236}">
                <a16:creationId xmlns:a16="http://schemas.microsoft.com/office/drawing/2014/main" id="{E98830B6-4F9C-4785-8906-825717E03090}"/>
              </a:ext>
            </a:extLst>
          </p:cNvPr>
          <p:cNvGrpSpPr/>
          <p:nvPr userDrawn="1"/>
        </p:nvGrpSpPr>
        <p:grpSpPr bwMode="gray">
          <a:xfrm>
            <a:off x="-1736679" y="6288462"/>
            <a:ext cx="1620000" cy="161583"/>
            <a:chOff x="-1800000" y="2402597"/>
            <a:chExt cx="1620000" cy="161583"/>
          </a:xfrm>
        </p:grpSpPr>
        <p:cxnSp>
          <p:nvCxnSpPr>
            <p:cNvPr id="6" name="Straight Connector 5">
              <a:extLst>
                <a:ext uri="{FF2B5EF4-FFF2-40B4-BE49-F238E27FC236}">
                  <a16:creationId xmlns:a16="http://schemas.microsoft.com/office/drawing/2014/main" id="{C72390CE-139C-4CAB-942F-C87ABDBAB76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BABC37F-DE0A-4F7C-AF8E-20F3B40BFD30}"/>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sp>
        <p:nvSpPr>
          <p:cNvPr id="22" name="Text Placeholder 43">
            <a:extLst>
              <a:ext uri="{FF2B5EF4-FFF2-40B4-BE49-F238E27FC236}">
                <a16:creationId xmlns:a16="http://schemas.microsoft.com/office/drawing/2014/main" id="{45667475-4697-43BC-9F20-2560D9F15033}"/>
              </a:ext>
            </a:extLst>
          </p:cNvPr>
          <p:cNvSpPr>
            <a:spLocks noGrp="1"/>
          </p:cNvSpPr>
          <p:nvPr>
            <p:ph type="body" sz="quarter" idx="11" hasCustomPrompt="1"/>
          </p:nvPr>
        </p:nvSpPr>
        <p:spPr bwMode="gray">
          <a:xfrm>
            <a:off x="658814" y="1849230"/>
            <a:ext cx="3170536" cy="385200"/>
          </a:xfrm>
          <a:prstGeom prst="rect">
            <a:avLst/>
          </a:prstGeom>
        </p:spPr>
        <p:txBody>
          <a:bodyPr wrap="square">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4" name="Content Placeholder 23">
            <a:extLst>
              <a:ext uri="{FF2B5EF4-FFF2-40B4-BE49-F238E27FC236}">
                <a16:creationId xmlns:a16="http://schemas.microsoft.com/office/drawing/2014/main" id="{543BD038-A9AF-444E-A61F-A90D5D939448}"/>
              </a:ext>
            </a:extLst>
          </p:cNvPr>
          <p:cNvSpPr>
            <a:spLocks noGrp="1"/>
          </p:cNvSpPr>
          <p:nvPr>
            <p:ph sz="quarter" idx="13"/>
          </p:nvPr>
        </p:nvSpPr>
        <p:spPr bwMode="gray">
          <a:xfrm>
            <a:off x="659285" y="2230438"/>
            <a:ext cx="3170065" cy="396272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Text Placeholder 43">
            <a:extLst>
              <a:ext uri="{FF2B5EF4-FFF2-40B4-BE49-F238E27FC236}">
                <a16:creationId xmlns:a16="http://schemas.microsoft.com/office/drawing/2014/main" id="{11B094EA-7454-4E7E-8607-FA22E7330EDA}"/>
              </a:ext>
            </a:extLst>
          </p:cNvPr>
          <p:cNvSpPr>
            <a:spLocks noGrp="1"/>
          </p:cNvSpPr>
          <p:nvPr>
            <p:ph type="body" sz="quarter" idx="14" hasCustomPrompt="1"/>
          </p:nvPr>
        </p:nvSpPr>
        <p:spPr bwMode="gray">
          <a:xfrm>
            <a:off x="658813" y="233720"/>
            <a:ext cx="10871200" cy="246221"/>
          </a:xfrm>
          <a:prstGeom prst="rect">
            <a:avLst/>
          </a:prstGeom>
        </p:spPr>
        <p:txBody>
          <a:bodyPr>
            <a:spAutoFit/>
          </a:bodyPr>
          <a:lstStyle>
            <a:lvl1pPr marL="0" indent="0">
              <a:buNone/>
              <a:defRPr sz="16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hoofdstuknaam</a:t>
            </a:r>
            <a:endParaRPr lang="en-GB" dirty="0"/>
          </a:p>
        </p:txBody>
      </p:sp>
      <p:sp>
        <p:nvSpPr>
          <p:cNvPr id="26" name="Text Placeholder 43">
            <a:extLst>
              <a:ext uri="{FF2B5EF4-FFF2-40B4-BE49-F238E27FC236}">
                <a16:creationId xmlns:a16="http://schemas.microsoft.com/office/drawing/2014/main" id="{0E041ED4-AA2C-428E-9E04-584290A2C4D5}"/>
              </a:ext>
            </a:extLst>
          </p:cNvPr>
          <p:cNvSpPr>
            <a:spLocks noGrp="1"/>
          </p:cNvSpPr>
          <p:nvPr>
            <p:ph type="body" sz="quarter" idx="15" hasCustomPrompt="1"/>
          </p:nvPr>
        </p:nvSpPr>
        <p:spPr bwMode="gray">
          <a:xfrm>
            <a:off x="4507275" y="1849230"/>
            <a:ext cx="3171600" cy="385200"/>
          </a:xfrm>
          <a:prstGeom prst="rect">
            <a:avLst/>
          </a:prstGeom>
        </p:spPr>
        <p:txBody>
          <a:bodyPr wrap="square">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8" name="Content Placeholder 23">
            <a:extLst>
              <a:ext uri="{FF2B5EF4-FFF2-40B4-BE49-F238E27FC236}">
                <a16:creationId xmlns:a16="http://schemas.microsoft.com/office/drawing/2014/main" id="{769392C1-E0C7-445C-BD81-A29CA23D83E9}"/>
              </a:ext>
            </a:extLst>
          </p:cNvPr>
          <p:cNvSpPr>
            <a:spLocks noGrp="1"/>
          </p:cNvSpPr>
          <p:nvPr>
            <p:ph sz="quarter" idx="16"/>
          </p:nvPr>
        </p:nvSpPr>
        <p:spPr bwMode="gray">
          <a:xfrm>
            <a:off x="4507038" y="2230438"/>
            <a:ext cx="3171600" cy="396272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5" name="Text Placeholder 43">
            <a:extLst>
              <a:ext uri="{FF2B5EF4-FFF2-40B4-BE49-F238E27FC236}">
                <a16:creationId xmlns:a16="http://schemas.microsoft.com/office/drawing/2014/main" id="{E6C34C65-3BA4-4465-8701-937B8FF360A4}"/>
              </a:ext>
            </a:extLst>
          </p:cNvPr>
          <p:cNvSpPr>
            <a:spLocks noGrp="1"/>
          </p:cNvSpPr>
          <p:nvPr>
            <p:ph type="body" sz="quarter" idx="17" hasCustomPrompt="1"/>
          </p:nvPr>
        </p:nvSpPr>
        <p:spPr bwMode="gray">
          <a:xfrm>
            <a:off x="8356800" y="1849230"/>
            <a:ext cx="3171600" cy="385200"/>
          </a:xfrm>
          <a:prstGeom prst="rect">
            <a:avLst/>
          </a:prstGeom>
        </p:spPr>
        <p:txBody>
          <a:bodyPr wrap="square">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36" name="Content Placeholder 23">
            <a:extLst>
              <a:ext uri="{FF2B5EF4-FFF2-40B4-BE49-F238E27FC236}">
                <a16:creationId xmlns:a16="http://schemas.microsoft.com/office/drawing/2014/main" id="{EA3E52B4-F301-4344-946E-DDFAD06ABFDC}"/>
              </a:ext>
            </a:extLst>
          </p:cNvPr>
          <p:cNvSpPr>
            <a:spLocks noGrp="1"/>
          </p:cNvSpPr>
          <p:nvPr>
            <p:ph sz="quarter" idx="18"/>
          </p:nvPr>
        </p:nvSpPr>
        <p:spPr bwMode="gray">
          <a:xfrm>
            <a:off x="8356800" y="2240366"/>
            <a:ext cx="3171600" cy="39528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Slide Number Placeholder 1">
            <a:extLst>
              <a:ext uri="{FF2B5EF4-FFF2-40B4-BE49-F238E27FC236}">
                <a16:creationId xmlns:a16="http://schemas.microsoft.com/office/drawing/2014/main" id="{EC346B91-0BA4-4C64-A7F5-B87AEC273D3A}"/>
              </a:ext>
            </a:extLst>
          </p:cNvPr>
          <p:cNvSpPr>
            <a:spLocks noGrp="1"/>
          </p:cNvSpPr>
          <p:nvPr>
            <p:ph type="sldNum" sz="quarter" idx="19"/>
          </p:nvPr>
        </p:nvSpPr>
        <p:spPr/>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50" name="Group 49">
            <a:extLst>
              <a:ext uri="{FF2B5EF4-FFF2-40B4-BE49-F238E27FC236}">
                <a16:creationId xmlns:a16="http://schemas.microsoft.com/office/drawing/2014/main" id="{AC163E2B-E600-42AB-9EC6-F319C4F72415}"/>
              </a:ext>
            </a:extLst>
          </p:cNvPr>
          <p:cNvGrpSpPr/>
          <p:nvPr userDrawn="1"/>
        </p:nvGrpSpPr>
        <p:grpSpPr bwMode="gray">
          <a:xfrm>
            <a:off x="-1736679" y="2315157"/>
            <a:ext cx="1620000" cy="161583"/>
            <a:chOff x="-1800000" y="2402597"/>
            <a:chExt cx="1620000" cy="161583"/>
          </a:xfrm>
        </p:grpSpPr>
        <p:cxnSp>
          <p:nvCxnSpPr>
            <p:cNvPr id="51" name="Straight Connector 50">
              <a:extLst>
                <a:ext uri="{FF2B5EF4-FFF2-40B4-BE49-F238E27FC236}">
                  <a16:creationId xmlns:a16="http://schemas.microsoft.com/office/drawing/2014/main" id="{41822AD7-3DCC-45C4-BD62-30CDA0FC22B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F7020E8-C3D9-448E-9363-943BAF70F917}"/>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Tekst </a:t>
              </a:r>
            </a:p>
          </p:txBody>
        </p:sp>
      </p:grpSp>
      <p:grpSp>
        <p:nvGrpSpPr>
          <p:cNvPr id="53" name="Group 52">
            <a:extLst>
              <a:ext uri="{FF2B5EF4-FFF2-40B4-BE49-F238E27FC236}">
                <a16:creationId xmlns:a16="http://schemas.microsoft.com/office/drawing/2014/main" id="{6034A828-12CD-4188-87D7-BB95522E6191}"/>
              </a:ext>
            </a:extLst>
          </p:cNvPr>
          <p:cNvGrpSpPr/>
          <p:nvPr userDrawn="1"/>
        </p:nvGrpSpPr>
        <p:grpSpPr bwMode="gray">
          <a:xfrm>
            <a:off x="-1736679" y="1922329"/>
            <a:ext cx="1620000" cy="161583"/>
            <a:chOff x="-1800000" y="2003291"/>
            <a:chExt cx="1620000" cy="161583"/>
          </a:xfrm>
        </p:grpSpPr>
        <p:cxnSp>
          <p:nvCxnSpPr>
            <p:cNvPr id="54" name="Straight Connector 53">
              <a:extLst>
                <a:ext uri="{FF2B5EF4-FFF2-40B4-BE49-F238E27FC236}">
                  <a16:creationId xmlns:a16="http://schemas.microsoft.com/office/drawing/2014/main" id="{0362B24E-5115-4021-BAE2-FF563D724E2F}"/>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AB3F4FD-7B64-46A8-9C42-ADF7AE2169E8}"/>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56" name="Group 55">
            <a:extLst>
              <a:ext uri="{FF2B5EF4-FFF2-40B4-BE49-F238E27FC236}">
                <a16:creationId xmlns:a16="http://schemas.microsoft.com/office/drawing/2014/main" id="{48034E23-E69C-43D4-9FCA-8685E1152575}"/>
              </a:ext>
            </a:extLst>
          </p:cNvPr>
          <p:cNvGrpSpPr/>
          <p:nvPr userDrawn="1"/>
        </p:nvGrpSpPr>
        <p:grpSpPr bwMode="gray">
          <a:xfrm>
            <a:off x="-1736679" y="624617"/>
            <a:ext cx="1620000" cy="323165"/>
            <a:chOff x="-1800000" y="998857"/>
            <a:chExt cx="1620000" cy="323165"/>
          </a:xfrm>
        </p:grpSpPr>
        <p:cxnSp>
          <p:nvCxnSpPr>
            <p:cNvPr id="57" name="Straight Connector 56">
              <a:extLst>
                <a:ext uri="{FF2B5EF4-FFF2-40B4-BE49-F238E27FC236}">
                  <a16:creationId xmlns:a16="http://schemas.microsoft.com/office/drawing/2014/main" id="{B5B7FCB0-7F80-414E-A343-B4D079B7577D}"/>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A004758-E650-4BCA-8189-0F036835F522}"/>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defTabSz="914400"/>
              <a:r>
                <a:rPr lang="nl-NL" sz="1050">
                  <a:solidFill>
                    <a:srgbClr val="172983"/>
                  </a:solidFill>
                  <a:latin typeface="Calibri"/>
                </a:rPr>
                <a:t>Titel over </a:t>
              </a:r>
              <a:br>
                <a:rPr lang="nl-NL" sz="1050">
                  <a:solidFill>
                    <a:srgbClr val="172983"/>
                  </a:solidFill>
                  <a:latin typeface="Calibri"/>
                </a:rPr>
              </a:br>
              <a:r>
                <a:rPr lang="nl-NL" sz="1050">
                  <a:solidFill>
                    <a:srgbClr val="172983"/>
                  </a:solidFill>
                  <a:latin typeface="Calibri"/>
                </a:rPr>
                <a:t>maximaal 2 regels</a:t>
              </a:r>
            </a:p>
          </p:txBody>
        </p:sp>
      </p:grpSp>
      <p:sp>
        <p:nvSpPr>
          <p:cNvPr id="17" name="Title 16">
            <a:extLst>
              <a:ext uri="{FF2B5EF4-FFF2-40B4-BE49-F238E27FC236}">
                <a16:creationId xmlns:a16="http://schemas.microsoft.com/office/drawing/2014/main" id="{501A30D0-FEF2-4338-A33C-02354B31C5E1}"/>
              </a:ext>
            </a:extLst>
          </p:cNvPr>
          <p:cNvSpPr>
            <a:spLocks noGrp="1"/>
          </p:cNvSpPr>
          <p:nvPr>
            <p:ph type="title"/>
          </p:nvPr>
        </p:nvSpPr>
        <p:spPr>
          <a:xfrm>
            <a:off x="663600" y="657225"/>
            <a:ext cx="10864800" cy="863600"/>
          </a:xfrm>
        </p:spPr>
        <p:txBody>
          <a:bodyPr/>
          <a:lstStyle/>
          <a:p>
            <a:r>
              <a:rPr lang="en-US"/>
              <a:t>Click to edit Master title style</a:t>
            </a:r>
            <a:endParaRPr lang="en-GB" dirty="0"/>
          </a:p>
        </p:txBody>
      </p:sp>
      <p:grpSp>
        <p:nvGrpSpPr>
          <p:cNvPr id="77" name="Group 76">
            <a:extLst>
              <a:ext uri="{FF2B5EF4-FFF2-40B4-BE49-F238E27FC236}">
                <a16:creationId xmlns:a16="http://schemas.microsoft.com/office/drawing/2014/main" id="{FDC74B2D-45EA-4764-9E8A-72D7881542B0}"/>
              </a:ext>
            </a:extLst>
          </p:cNvPr>
          <p:cNvGrpSpPr/>
          <p:nvPr userDrawn="1"/>
        </p:nvGrpSpPr>
        <p:grpSpPr>
          <a:xfrm>
            <a:off x="-1736679" y="2777742"/>
            <a:ext cx="1620000" cy="2694614"/>
            <a:chOff x="-1736679" y="2638323"/>
            <a:chExt cx="1620000" cy="2694614"/>
          </a:xfrm>
        </p:grpSpPr>
        <p:sp>
          <p:nvSpPr>
            <p:cNvPr id="78" name="Content Placeholder 1">
              <a:extLst>
                <a:ext uri="{FF2B5EF4-FFF2-40B4-BE49-F238E27FC236}">
                  <a16:creationId xmlns:a16="http://schemas.microsoft.com/office/drawing/2014/main" id="{57401A6E-C2B0-4033-9632-EFBCA5F40BB8}"/>
                </a:ext>
              </a:extLst>
            </p:cNvPr>
            <p:cNvSpPr txBox="1">
              <a:spLocks/>
            </p:cNvSpPr>
            <p:nvPr userDrawn="1"/>
          </p:nvSpPr>
          <p:spPr bwMode="gray">
            <a:xfrm>
              <a:off x="-1736679" y="2638323"/>
              <a:ext cx="1620000" cy="2393613"/>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Bullets met ‘Lijstniveau’</a:t>
              </a:r>
              <a:endParaRPr lang="nl-NL" sz="1000" b="1" dirty="0">
                <a:solidFill>
                  <a:srgbClr val="172983"/>
                </a:solidFill>
                <a:latin typeface="Calibri Light"/>
              </a:endParaRPr>
            </a:p>
            <a:p>
              <a:pPr>
                <a:lnSpc>
                  <a:spcPct val="90000"/>
                </a:lnSpc>
                <a:spcBef>
                  <a:spcPts val="0"/>
                </a:spcBef>
                <a:buClr>
                  <a:srgbClr val="172983"/>
                </a:buClr>
                <a:tabLst>
                  <a:tab pos="596900" algn="l"/>
                </a:tabLst>
              </a:pP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dirty="0">
                  <a:solidFill>
                    <a:srgbClr val="172983"/>
                  </a:solidFill>
                  <a:latin typeface="Calibri Light"/>
                </a:rPr>
                <a:t>Niveau 1: tekst zonder bullet</a:t>
              </a: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2-5: tekst met bullets</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tabLst>
                  <a:tab pos="596900" algn="l"/>
                </a:tabLst>
              </a:pPr>
              <a:endParaRPr lang="nl-NL" sz="1000" dirty="0">
                <a:solidFill>
                  <a:srgbClr val="172983"/>
                </a:solidFill>
                <a:latin typeface="Calibri Light"/>
              </a:endParaRPr>
            </a:p>
            <a:p>
              <a:pPr>
                <a:lnSpc>
                  <a:spcPct val="90000"/>
                </a:lnSpc>
                <a:spcBef>
                  <a:spcPts val="0"/>
                </a:spcBef>
                <a:buClr>
                  <a:srgbClr val="172983"/>
                </a:buClr>
                <a:tabLst>
                  <a:tab pos="596900" algn="l"/>
                </a:tabLst>
                <a:defRPr/>
              </a:pPr>
              <a:r>
                <a:rPr lang="nl-NL" sz="1000" dirty="0">
                  <a:solidFill>
                    <a:srgbClr val="172983"/>
                  </a:solidFill>
                  <a:latin typeface="Calibri Light"/>
                </a:rPr>
                <a:t>Typ je tekst op de eerste tekstregel. Vergeet nu de standaard button voor bullets (rode kruis</a:t>
              </a:r>
              <a:r>
                <a:rPr lang="nl-NL" sz="1000">
                  <a:solidFill>
                    <a:srgbClr val="172983"/>
                  </a:solidFill>
                  <a:latin typeface="Calibri Light"/>
                </a:rPr>
                <a:t>). </a:t>
              </a:r>
            </a:p>
            <a:p>
              <a:pPr>
                <a:lnSpc>
                  <a:spcPct val="90000"/>
                </a:lnSpc>
                <a:spcBef>
                  <a:spcPts val="0"/>
                </a:spcBef>
                <a:buClr>
                  <a:srgbClr val="172983"/>
                </a:buClr>
                <a:tabLst>
                  <a:tab pos="596900" algn="l"/>
                </a:tabLst>
                <a:defRPr/>
              </a:pPr>
              <a:r>
                <a:rPr lang="nl-NL" sz="1000">
                  <a:solidFill>
                    <a:srgbClr val="172983"/>
                  </a:solidFill>
                  <a:latin typeface="Calibri Light"/>
                </a:rPr>
                <a:t>Klik op het pijltje naar rechts en je verhoogt het tekstniveau. </a:t>
              </a:r>
            </a:p>
            <a:p>
              <a:pPr>
                <a:lnSpc>
                  <a:spcPct val="90000"/>
                </a:lnSpc>
                <a:spcBef>
                  <a:spcPts val="0"/>
                </a:spcBef>
                <a:buClr>
                  <a:srgbClr val="172983"/>
                </a:buClr>
                <a:tabLst>
                  <a:tab pos="596900" algn="l"/>
                </a:tabLst>
              </a:pPr>
              <a:r>
                <a:rPr lang="nl-NL" sz="1000">
                  <a:solidFill>
                    <a:srgbClr val="172983"/>
                  </a:solidFill>
                  <a:latin typeface="Calibri Light"/>
                </a:rPr>
                <a:t>Klik </a:t>
              </a:r>
              <a:r>
                <a:rPr lang="nl-NL" sz="1000" dirty="0">
                  <a:solidFill>
                    <a:srgbClr val="172983"/>
                  </a:solidFill>
                  <a:latin typeface="Calibri Light"/>
                </a:rPr>
                <a:t>op het pijltje naar links en je verlaagt het tekstniveau</a:t>
              </a:r>
              <a:r>
                <a:rPr lang="nl-NL" sz="1000">
                  <a:solidFill>
                    <a:srgbClr val="172983"/>
                  </a:solidFill>
                  <a:latin typeface="Calibri Light"/>
                </a:rPr>
                <a:t>. </a:t>
              </a:r>
              <a:endParaRPr lang="nl-NL" sz="1050" dirty="0">
                <a:solidFill>
                  <a:srgbClr val="172983"/>
                </a:solidFill>
                <a:latin typeface="Calibri Light"/>
              </a:endParaRPr>
            </a:p>
          </p:txBody>
        </p:sp>
        <p:grpSp>
          <p:nvGrpSpPr>
            <p:cNvPr id="79" name="Group 78">
              <a:extLst>
                <a:ext uri="{FF2B5EF4-FFF2-40B4-BE49-F238E27FC236}">
                  <a16:creationId xmlns:a16="http://schemas.microsoft.com/office/drawing/2014/main" id="{F52E7AAB-6555-4B57-B902-37EC991AEFCC}"/>
                </a:ext>
              </a:extLst>
            </p:cNvPr>
            <p:cNvGrpSpPr/>
            <p:nvPr userDrawn="1"/>
          </p:nvGrpSpPr>
          <p:grpSpPr>
            <a:xfrm>
              <a:off x="-1736679" y="4488254"/>
              <a:ext cx="1620000" cy="844683"/>
              <a:chOff x="-1736679" y="4488254"/>
              <a:chExt cx="1620000" cy="844683"/>
            </a:xfrm>
          </p:grpSpPr>
          <p:pic>
            <p:nvPicPr>
              <p:cNvPr id="80" name="Picture 79">
                <a:extLst>
                  <a:ext uri="{FF2B5EF4-FFF2-40B4-BE49-F238E27FC236}">
                    <a16:creationId xmlns:a16="http://schemas.microsoft.com/office/drawing/2014/main" id="{ACBE74DA-9FC9-4ECB-B329-1C4559D7672C}"/>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1" r="37358"/>
              <a:stretch/>
            </p:blipFill>
            <p:spPr>
              <a:xfrm>
                <a:off x="-1736679" y="4648986"/>
                <a:ext cx="1620000" cy="683951"/>
              </a:xfrm>
              <a:prstGeom prst="rect">
                <a:avLst/>
              </a:prstGeom>
            </p:spPr>
          </p:pic>
          <p:sp>
            <p:nvSpPr>
              <p:cNvPr id="81" name="Multiplication Sign 80">
                <a:extLst>
                  <a:ext uri="{FF2B5EF4-FFF2-40B4-BE49-F238E27FC236}">
                    <a16:creationId xmlns:a16="http://schemas.microsoft.com/office/drawing/2014/main" id="{7137F139-6E26-4E9A-B76B-E4DBEF5E1F8A}"/>
                  </a:ext>
                </a:extLst>
              </p:cNvPr>
              <p:cNvSpPr/>
              <p:nvPr userDrawn="1"/>
            </p:nvSpPr>
            <p:spPr>
              <a:xfrm>
                <a:off x="-1736679" y="4648987"/>
                <a:ext cx="289465" cy="289464"/>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nvGrpSpPr>
              <p:cNvPr id="82" name="Group 81">
                <a:extLst>
                  <a:ext uri="{FF2B5EF4-FFF2-40B4-BE49-F238E27FC236}">
                    <a16:creationId xmlns:a16="http://schemas.microsoft.com/office/drawing/2014/main" id="{863CA92B-AFDB-4DF9-ACA5-A9D78CC17281}"/>
                  </a:ext>
                </a:extLst>
              </p:cNvPr>
              <p:cNvGrpSpPr/>
              <p:nvPr userDrawn="1"/>
            </p:nvGrpSpPr>
            <p:grpSpPr>
              <a:xfrm>
                <a:off x="-1182013" y="4488254"/>
                <a:ext cx="400190" cy="433872"/>
                <a:chOff x="-1182013" y="4042044"/>
                <a:chExt cx="400190" cy="433872"/>
              </a:xfrm>
            </p:grpSpPr>
            <p:sp>
              <p:nvSpPr>
                <p:cNvPr id="83" name="Rectangle 82">
                  <a:extLst>
                    <a:ext uri="{FF2B5EF4-FFF2-40B4-BE49-F238E27FC236}">
                      <a16:creationId xmlns:a16="http://schemas.microsoft.com/office/drawing/2014/main" id="{15DEF919-304C-49F5-B637-79C11539A061}"/>
                    </a:ext>
                  </a:extLst>
                </p:cNvPr>
                <p:cNvSpPr/>
                <p:nvPr userDrawn="1"/>
              </p:nvSpPr>
              <p:spPr>
                <a:xfrm>
                  <a:off x="-1182013" y="4211679"/>
                  <a:ext cx="400190" cy="264237"/>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84" name="Arrow: Down 83">
                  <a:extLst>
                    <a:ext uri="{FF2B5EF4-FFF2-40B4-BE49-F238E27FC236}">
                      <a16:creationId xmlns:a16="http://schemas.microsoft.com/office/drawing/2014/main" id="{72755843-0290-403E-9AB7-ACCD1366386C}"/>
                    </a:ext>
                  </a:extLst>
                </p:cNvPr>
                <p:cNvSpPr/>
                <p:nvPr userDrawn="1"/>
              </p:nvSpPr>
              <p:spPr>
                <a:xfrm>
                  <a:off x="-947373"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85" name="Arrow: Down 84">
                  <a:extLst>
                    <a:ext uri="{FF2B5EF4-FFF2-40B4-BE49-F238E27FC236}">
                      <a16:creationId xmlns:a16="http://schemas.microsoft.com/office/drawing/2014/main" id="{5FC9EBC5-2A9E-4EF6-9C85-BA396ED2BEC8}"/>
                    </a:ext>
                  </a:extLst>
                </p:cNvPr>
                <p:cNvSpPr/>
                <p:nvPr userDrawn="1"/>
              </p:nvSpPr>
              <p:spPr>
                <a:xfrm>
                  <a:off x="-1116441"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grpSp>
    </p:spTree>
    <p:extLst>
      <p:ext uri="{BB962C8B-B14F-4D97-AF65-F5344CB8AC3E}">
        <p14:creationId xmlns:p14="http://schemas.microsoft.com/office/powerpoint/2010/main" val="293966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8" userDrawn="1">
          <p15:clr>
            <a:srgbClr val="FBAE40"/>
          </p15:clr>
        </p15:guide>
        <p15:guide id="2" orient="horz" pos="414" userDrawn="1">
          <p15:clr>
            <a:srgbClr val="FBAE40"/>
          </p15:clr>
        </p15:guide>
        <p15:guide id="3" orient="horz" pos="1162" userDrawn="1">
          <p15:clr>
            <a:srgbClr val="FBAE40"/>
          </p15:clr>
        </p15:guide>
        <p15:guide id="4" orient="horz" pos="3906" userDrawn="1">
          <p15:clr>
            <a:srgbClr val="FBAE40"/>
          </p15:clr>
        </p15:guide>
        <p15:guide id="6" pos="415" userDrawn="1">
          <p15:clr>
            <a:srgbClr val="FBAE40"/>
          </p15:clr>
        </p15:guide>
        <p15:guide id="7" pos="2838" userDrawn="1">
          <p15:clr>
            <a:srgbClr val="FBAE40"/>
          </p15:clr>
        </p15:guide>
        <p15:guide id="8" pos="4838" userDrawn="1">
          <p15:clr>
            <a:srgbClr val="FBAE40"/>
          </p15:clr>
        </p15:guide>
        <p15:guide id="9" pos="2414" userDrawn="1">
          <p15:clr>
            <a:srgbClr val="FBAE40"/>
          </p15:clr>
        </p15:guide>
        <p15:guide id="10" pos="7265" userDrawn="1">
          <p15:clr>
            <a:srgbClr val="FBAE40"/>
          </p15:clr>
        </p15:guide>
        <p15:guide id="11" pos="5264" userDrawn="1">
          <p15:clr>
            <a:srgbClr val="FBAE40"/>
          </p15:clr>
        </p15:guide>
        <p15:guide id="12" orient="horz" pos="1405"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el en subtitel slide">
    <p:spTree>
      <p:nvGrpSpPr>
        <p:cNvPr id="1" name=""/>
        <p:cNvGrpSpPr/>
        <p:nvPr/>
      </p:nvGrpSpPr>
      <p:grpSpPr>
        <a:xfrm>
          <a:off x="0" y="0"/>
          <a:ext cx="0" cy="0"/>
          <a:chOff x="0" y="0"/>
          <a:chExt cx="0" cy="0"/>
        </a:xfrm>
      </p:grpSpPr>
      <p:sp>
        <p:nvSpPr>
          <p:cNvPr id="4" name="Text Placeholder 43">
            <a:extLst>
              <a:ext uri="{FF2B5EF4-FFF2-40B4-BE49-F238E27FC236}">
                <a16:creationId xmlns:a16="http://schemas.microsoft.com/office/drawing/2014/main" id="{9FE438BE-FC04-40AE-9B36-A961EE29975A}"/>
              </a:ext>
            </a:extLst>
          </p:cNvPr>
          <p:cNvSpPr>
            <a:spLocks noGrp="1"/>
          </p:cNvSpPr>
          <p:nvPr>
            <p:ph type="body" sz="quarter" idx="12" hasCustomPrompt="1"/>
          </p:nvPr>
        </p:nvSpPr>
        <p:spPr bwMode="gray">
          <a:xfrm>
            <a:off x="658813" y="6332428"/>
            <a:ext cx="8640000" cy="365121"/>
          </a:xfrm>
          <a:prstGeom prst="rect">
            <a:avLst/>
          </a:prstGeom>
        </p:spPr>
        <p:txBody>
          <a:bodyPr>
            <a:noAutofit/>
          </a:bodyPr>
          <a:lstStyle>
            <a:lvl1pPr marL="180000" indent="-180000">
              <a:buFont typeface="+mj-lt"/>
              <a:buAutoNum type="arabicPeriod"/>
              <a:defRPr sz="10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voetnoot</a:t>
            </a:r>
            <a:endParaRPr lang="en-GB"/>
          </a:p>
        </p:txBody>
      </p:sp>
      <p:grpSp>
        <p:nvGrpSpPr>
          <p:cNvPr id="5" name="Group 4">
            <a:extLst>
              <a:ext uri="{FF2B5EF4-FFF2-40B4-BE49-F238E27FC236}">
                <a16:creationId xmlns:a16="http://schemas.microsoft.com/office/drawing/2014/main" id="{E98830B6-4F9C-4785-8906-825717E03090}"/>
              </a:ext>
            </a:extLst>
          </p:cNvPr>
          <p:cNvGrpSpPr/>
          <p:nvPr userDrawn="1"/>
        </p:nvGrpSpPr>
        <p:grpSpPr bwMode="gray">
          <a:xfrm>
            <a:off x="-1736679" y="6288462"/>
            <a:ext cx="1620000" cy="161583"/>
            <a:chOff x="-1800000" y="2402597"/>
            <a:chExt cx="1620000" cy="161583"/>
          </a:xfrm>
        </p:grpSpPr>
        <p:cxnSp>
          <p:nvCxnSpPr>
            <p:cNvPr id="6" name="Straight Connector 5">
              <a:extLst>
                <a:ext uri="{FF2B5EF4-FFF2-40B4-BE49-F238E27FC236}">
                  <a16:creationId xmlns:a16="http://schemas.microsoft.com/office/drawing/2014/main" id="{C72390CE-139C-4CAB-942F-C87ABDBAB76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BABC37F-DE0A-4F7C-AF8E-20F3B40BFD30}"/>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sp>
        <p:nvSpPr>
          <p:cNvPr id="22" name="Text Placeholder 43">
            <a:extLst>
              <a:ext uri="{FF2B5EF4-FFF2-40B4-BE49-F238E27FC236}">
                <a16:creationId xmlns:a16="http://schemas.microsoft.com/office/drawing/2014/main" id="{45667475-4697-43BC-9F20-2560D9F15033}"/>
              </a:ext>
            </a:extLst>
          </p:cNvPr>
          <p:cNvSpPr>
            <a:spLocks noGrp="1"/>
          </p:cNvSpPr>
          <p:nvPr>
            <p:ph type="body" sz="quarter" idx="11" hasCustomPrompt="1"/>
          </p:nvPr>
        </p:nvSpPr>
        <p:spPr bwMode="gray">
          <a:xfrm>
            <a:off x="658813" y="1849230"/>
            <a:ext cx="10871200" cy="385200"/>
          </a:xfrm>
          <a:prstGeom prst="rect">
            <a:avLst/>
          </a:prstGeom>
        </p:spPr>
        <p:txBody>
          <a:bodyPr>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9" name="Text Placeholder 43">
            <a:extLst>
              <a:ext uri="{FF2B5EF4-FFF2-40B4-BE49-F238E27FC236}">
                <a16:creationId xmlns:a16="http://schemas.microsoft.com/office/drawing/2014/main" id="{11B094EA-7454-4E7E-8607-FA22E7330EDA}"/>
              </a:ext>
            </a:extLst>
          </p:cNvPr>
          <p:cNvSpPr>
            <a:spLocks noGrp="1"/>
          </p:cNvSpPr>
          <p:nvPr>
            <p:ph type="body" sz="quarter" idx="14" hasCustomPrompt="1"/>
          </p:nvPr>
        </p:nvSpPr>
        <p:spPr bwMode="gray">
          <a:xfrm>
            <a:off x="658813" y="233720"/>
            <a:ext cx="10871200" cy="246221"/>
          </a:xfrm>
          <a:prstGeom prst="rect">
            <a:avLst/>
          </a:prstGeom>
        </p:spPr>
        <p:txBody>
          <a:bodyPr>
            <a:spAutoFit/>
          </a:bodyPr>
          <a:lstStyle>
            <a:lvl1pPr marL="0" indent="0">
              <a:buNone/>
              <a:defRPr sz="16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hoofdstuknaam</a:t>
            </a:r>
            <a:endParaRPr lang="en-GB" dirty="0"/>
          </a:p>
        </p:txBody>
      </p:sp>
      <p:sp>
        <p:nvSpPr>
          <p:cNvPr id="2" name="Slide Number Placeholder 1">
            <a:extLst>
              <a:ext uri="{FF2B5EF4-FFF2-40B4-BE49-F238E27FC236}">
                <a16:creationId xmlns:a16="http://schemas.microsoft.com/office/drawing/2014/main" id="{A3772ABC-1620-4707-B202-F90E247D9E6D}"/>
              </a:ext>
            </a:extLst>
          </p:cNvPr>
          <p:cNvSpPr>
            <a:spLocks noGrp="1"/>
          </p:cNvSpPr>
          <p:nvPr>
            <p:ph type="sldNum" sz="quarter" idx="15"/>
          </p:nvPr>
        </p:nvSpPr>
        <p:spPr/>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45" name="Group 44">
            <a:extLst>
              <a:ext uri="{FF2B5EF4-FFF2-40B4-BE49-F238E27FC236}">
                <a16:creationId xmlns:a16="http://schemas.microsoft.com/office/drawing/2014/main" id="{9A7B5089-6DEF-464A-943D-2835228DFAED}"/>
              </a:ext>
            </a:extLst>
          </p:cNvPr>
          <p:cNvGrpSpPr/>
          <p:nvPr userDrawn="1"/>
        </p:nvGrpSpPr>
        <p:grpSpPr bwMode="gray">
          <a:xfrm>
            <a:off x="-1736679" y="1922329"/>
            <a:ext cx="1620000" cy="161583"/>
            <a:chOff x="-1800000" y="2003291"/>
            <a:chExt cx="1620000" cy="161583"/>
          </a:xfrm>
        </p:grpSpPr>
        <p:cxnSp>
          <p:nvCxnSpPr>
            <p:cNvPr id="46" name="Straight Connector 45">
              <a:extLst>
                <a:ext uri="{FF2B5EF4-FFF2-40B4-BE49-F238E27FC236}">
                  <a16:creationId xmlns:a16="http://schemas.microsoft.com/office/drawing/2014/main" id="{CD666759-B932-46DC-839B-00F78C796ADE}"/>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628C836-6C6F-4E1F-935B-6BC685AC7FD2}"/>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48" name="Group 47">
            <a:extLst>
              <a:ext uri="{FF2B5EF4-FFF2-40B4-BE49-F238E27FC236}">
                <a16:creationId xmlns:a16="http://schemas.microsoft.com/office/drawing/2014/main" id="{09014EA8-2491-4690-A318-8AED088DA54B}"/>
              </a:ext>
            </a:extLst>
          </p:cNvPr>
          <p:cNvGrpSpPr/>
          <p:nvPr userDrawn="1"/>
        </p:nvGrpSpPr>
        <p:grpSpPr bwMode="gray">
          <a:xfrm>
            <a:off x="-1736679" y="624617"/>
            <a:ext cx="1620000" cy="323165"/>
            <a:chOff x="-1800000" y="998857"/>
            <a:chExt cx="1620000" cy="323165"/>
          </a:xfrm>
        </p:grpSpPr>
        <p:cxnSp>
          <p:nvCxnSpPr>
            <p:cNvPr id="49" name="Straight Connector 48">
              <a:extLst>
                <a:ext uri="{FF2B5EF4-FFF2-40B4-BE49-F238E27FC236}">
                  <a16:creationId xmlns:a16="http://schemas.microsoft.com/office/drawing/2014/main" id="{EDF4CB20-B5E2-4566-9279-014E5263318A}"/>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1718079-0270-4DCE-8CFC-B82EB5A34AA8}"/>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defTabSz="914400"/>
              <a:r>
                <a:rPr lang="nl-NL" sz="1050">
                  <a:solidFill>
                    <a:srgbClr val="172983"/>
                  </a:solidFill>
                  <a:latin typeface="Calibri"/>
                </a:rPr>
                <a:t>Titel over </a:t>
              </a:r>
              <a:br>
                <a:rPr lang="nl-NL" sz="1050">
                  <a:solidFill>
                    <a:srgbClr val="172983"/>
                  </a:solidFill>
                  <a:latin typeface="Calibri"/>
                </a:rPr>
              </a:br>
              <a:r>
                <a:rPr lang="nl-NL" sz="1050">
                  <a:solidFill>
                    <a:srgbClr val="172983"/>
                  </a:solidFill>
                  <a:latin typeface="Calibri"/>
                </a:rPr>
                <a:t>maximaal 2 regels</a:t>
              </a:r>
            </a:p>
          </p:txBody>
        </p:sp>
      </p:grpSp>
      <p:sp>
        <p:nvSpPr>
          <p:cNvPr id="8" name="Title 7">
            <a:extLst>
              <a:ext uri="{FF2B5EF4-FFF2-40B4-BE49-F238E27FC236}">
                <a16:creationId xmlns:a16="http://schemas.microsoft.com/office/drawing/2014/main" id="{F8C5A9B8-E0D6-48C7-BF83-D23E61FFC50D}"/>
              </a:ext>
            </a:extLst>
          </p:cNvPr>
          <p:cNvSpPr>
            <a:spLocks noGrp="1"/>
          </p:cNvSpPr>
          <p:nvPr>
            <p:ph type="title"/>
          </p:nvPr>
        </p:nvSpPr>
        <p:spPr>
          <a:xfrm>
            <a:off x="663600" y="657225"/>
            <a:ext cx="10864800" cy="863600"/>
          </a:xfrm>
        </p:spPr>
        <p:txBody>
          <a:bodyPr/>
          <a:lstStyle/>
          <a:p>
            <a:r>
              <a:rPr lang="en-US"/>
              <a:t>Click to edit Master title style</a:t>
            </a:r>
            <a:endParaRPr lang="en-GB"/>
          </a:p>
        </p:txBody>
      </p:sp>
    </p:spTree>
    <p:extLst>
      <p:ext uri="{BB962C8B-B14F-4D97-AF65-F5344CB8AC3E}">
        <p14:creationId xmlns:p14="http://schemas.microsoft.com/office/powerpoint/2010/main" val="237943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8" userDrawn="1">
          <p15:clr>
            <a:srgbClr val="FBAE40"/>
          </p15:clr>
        </p15:guide>
        <p15:guide id="2" orient="horz" pos="414" userDrawn="1">
          <p15:clr>
            <a:srgbClr val="FBAE40"/>
          </p15:clr>
        </p15:guide>
        <p15:guide id="3" orient="horz" pos="1160" userDrawn="1">
          <p15:clr>
            <a:srgbClr val="FBAE40"/>
          </p15:clr>
        </p15:guide>
        <p15:guide id="4" orient="horz" pos="1405" userDrawn="1">
          <p15:clr>
            <a:srgbClr val="FBAE40"/>
          </p15:clr>
        </p15:guide>
        <p15:guide id="5" orient="horz" pos="3906" userDrawn="1">
          <p15:clr>
            <a:srgbClr val="FBAE40"/>
          </p15:clr>
        </p15:guide>
        <p15:guide id="6" pos="415" userDrawn="1">
          <p15:clr>
            <a:srgbClr val="FBAE40"/>
          </p15:clr>
        </p15:guide>
        <p15:guide id="7" pos="7265"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ext Placeholder 43">
            <a:extLst>
              <a:ext uri="{FF2B5EF4-FFF2-40B4-BE49-F238E27FC236}">
                <a16:creationId xmlns:a16="http://schemas.microsoft.com/office/drawing/2014/main" id="{9FE438BE-FC04-40AE-9B36-A961EE29975A}"/>
              </a:ext>
            </a:extLst>
          </p:cNvPr>
          <p:cNvSpPr>
            <a:spLocks noGrp="1"/>
          </p:cNvSpPr>
          <p:nvPr>
            <p:ph type="body" sz="quarter" idx="12" hasCustomPrompt="1"/>
          </p:nvPr>
        </p:nvSpPr>
        <p:spPr bwMode="gray">
          <a:xfrm>
            <a:off x="658813" y="6332428"/>
            <a:ext cx="8640000" cy="365121"/>
          </a:xfrm>
          <a:prstGeom prst="rect">
            <a:avLst/>
          </a:prstGeom>
        </p:spPr>
        <p:txBody>
          <a:bodyPr>
            <a:noAutofit/>
          </a:bodyPr>
          <a:lstStyle>
            <a:lvl1pPr marL="180000" indent="-180000">
              <a:buFont typeface="+mj-lt"/>
              <a:buAutoNum type="arabicPeriod"/>
              <a:defRPr sz="10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voetnoot</a:t>
            </a:r>
            <a:endParaRPr lang="en-GB"/>
          </a:p>
        </p:txBody>
      </p:sp>
      <p:grpSp>
        <p:nvGrpSpPr>
          <p:cNvPr id="5" name="Group 4">
            <a:extLst>
              <a:ext uri="{FF2B5EF4-FFF2-40B4-BE49-F238E27FC236}">
                <a16:creationId xmlns:a16="http://schemas.microsoft.com/office/drawing/2014/main" id="{E98830B6-4F9C-4785-8906-825717E03090}"/>
              </a:ext>
            </a:extLst>
          </p:cNvPr>
          <p:cNvGrpSpPr/>
          <p:nvPr userDrawn="1"/>
        </p:nvGrpSpPr>
        <p:grpSpPr bwMode="gray">
          <a:xfrm>
            <a:off x="-1736679" y="6288462"/>
            <a:ext cx="1620000" cy="161583"/>
            <a:chOff x="-1800000" y="2402597"/>
            <a:chExt cx="1620000" cy="161583"/>
          </a:xfrm>
        </p:grpSpPr>
        <p:cxnSp>
          <p:nvCxnSpPr>
            <p:cNvPr id="6" name="Straight Connector 5">
              <a:extLst>
                <a:ext uri="{FF2B5EF4-FFF2-40B4-BE49-F238E27FC236}">
                  <a16:creationId xmlns:a16="http://schemas.microsoft.com/office/drawing/2014/main" id="{C72390CE-139C-4CAB-942F-C87ABDBAB76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BABC37F-DE0A-4F7C-AF8E-20F3B40BFD30}"/>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sp>
        <p:nvSpPr>
          <p:cNvPr id="29" name="Text Placeholder 43">
            <a:extLst>
              <a:ext uri="{FF2B5EF4-FFF2-40B4-BE49-F238E27FC236}">
                <a16:creationId xmlns:a16="http://schemas.microsoft.com/office/drawing/2014/main" id="{11B094EA-7454-4E7E-8607-FA22E7330EDA}"/>
              </a:ext>
            </a:extLst>
          </p:cNvPr>
          <p:cNvSpPr>
            <a:spLocks noGrp="1"/>
          </p:cNvSpPr>
          <p:nvPr>
            <p:ph type="body" sz="quarter" idx="14" hasCustomPrompt="1"/>
          </p:nvPr>
        </p:nvSpPr>
        <p:spPr bwMode="gray">
          <a:xfrm>
            <a:off x="658813" y="233720"/>
            <a:ext cx="10871200" cy="246221"/>
          </a:xfrm>
          <a:prstGeom prst="rect">
            <a:avLst/>
          </a:prstGeom>
        </p:spPr>
        <p:txBody>
          <a:bodyPr>
            <a:spAutoFit/>
          </a:bodyPr>
          <a:lstStyle>
            <a:lvl1pPr marL="0" indent="0">
              <a:buNone/>
              <a:defRPr sz="16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een hoofdstuknaam</a:t>
            </a:r>
            <a:endParaRPr lang="en-GB"/>
          </a:p>
        </p:txBody>
      </p:sp>
      <p:sp>
        <p:nvSpPr>
          <p:cNvPr id="2" name="Slide Number Placeholder 1">
            <a:extLst>
              <a:ext uri="{FF2B5EF4-FFF2-40B4-BE49-F238E27FC236}">
                <a16:creationId xmlns:a16="http://schemas.microsoft.com/office/drawing/2014/main" id="{BEB5FA8A-CF97-411B-88DF-48B2F4630FC2}"/>
              </a:ext>
            </a:extLst>
          </p:cNvPr>
          <p:cNvSpPr>
            <a:spLocks noGrp="1"/>
          </p:cNvSpPr>
          <p:nvPr>
            <p:ph type="sldNum" sz="quarter" idx="15"/>
          </p:nvPr>
        </p:nvSpPr>
        <p:spPr/>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26" name="Group 25">
            <a:extLst>
              <a:ext uri="{FF2B5EF4-FFF2-40B4-BE49-F238E27FC236}">
                <a16:creationId xmlns:a16="http://schemas.microsoft.com/office/drawing/2014/main" id="{66986EEE-5015-4EA7-9052-B4ADF5235787}"/>
              </a:ext>
            </a:extLst>
          </p:cNvPr>
          <p:cNvGrpSpPr/>
          <p:nvPr userDrawn="1"/>
        </p:nvGrpSpPr>
        <p:grpSpPr bwMode="gray">
          <a:xfrm>
            <a:off x="-1736679" y="624617"/>
            <a:ext cx="1620000" cy="323165"/>
            <a:chOff x="-1800000" y="998857"/>
            <a:chExt cx="1620000" cy="323165"/>
          </a:xfrm>
        </p:grpSpPr>
        <p:cxnSp>
          <p:nvCxnSpPr>
            <p:cNvPr id="28" name="Straight Connector 27">
              <a:extLst>
                <a:ext uri="{FF2B5EF4-FFF2-40B4-BE49-F238E27FC236}">
                  <a16:creationId xmlns:a16="http://schemas.microsoft.com/office/drawing/2014/main" id="{2C1A4456-9644-44DA-999A-D65349CA7A40}"/>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B1FD146-F6CB-498A-A6F0-39A0F65B7038}"/>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defTabSz="914400"/>
              <a:r>
                <a:rPr lang="nl-NL" sz="1050">
                  <a:solidFill>
                    <a:srgbClr val="172983"/>
                  </a:solidFill>
                  <a:latin typeface="Calibri"/>
                </a:rPr>
                <a:t>Titel over </a:t>
              </a:r>
              <a:br>
                <a:rPr lang="nl-NL" sz="1050">
                  <a:solidFill>
                    <a:srgbClr val="172983"/>
                  </a:solidFill>
                  <a:latin typeface="Calibri"/>
                </a:rPr>
              </a:br>
              <a:r>
                <a:rPr lang="nl-NL" sz="1050">
                  <a:solidFill>
                    <a:srgbClr val="172983"/>
                  </a:solidFill>
                  <a:latin typeface="Calibri"/>
                </a:rPr>
                <a:t>maximaal 2 regels</a:t>
              </a:r>
            </a:p>
          </p:txBody>
        </p:sp>
      </p:grpSp>
      <p:sp>
        <p:nvSpPr>
          <p:cNvPr id="8" name="Title 7">
            <a:extLst>
              <a:ext uri="{FF2B5EF4-FFF2-40B4-BE49-F238E27FC236}">
                <a16:creationId xmlns:a16="http://schemas.microsoft.com/office/drawing/2014/main" id="{97184B54-B922-4185-A633-FEEA9B07308F}"/>
              </a:ext>
            </a:extLst>
          </p:cNvPr>
          <p:cNvSpPr>
            <a:spLocks noGrp="1"/>
          </p:cNvSpPr>
          <p:nvPr>
            <p:ph type="title"/>
          </p:nvPr>
        </p:nvSpPr>
        <p:spPr>
          <a:xfrm>
            <a:off x="663600" y="657225"/>
            <a:ext cx="10864800" cy="863600"/>
          </a:xfrm>
        </p:spPr>
        <p:txBody>
          <a:bodyPr/>
          <a:lstStyle/>
          <a:p>
            <a:r>
              <a:rPr lang="en-US"/>
              <a:t>Click to edit Master title style</a:t>
            </a:r>
            <a:endParaRPr lang="en-GB" dirty="0"/>
          </a:p>
        </p:txBody>
      </p:sp>
    </p:spTree>
    <p:extLst>
      <p:ext uri="{BB962C8B-B14F-4D97-AF65-F5344CB8AC3E}">
        <p14:creationId xmlns:p14="http://schemas.microsoft.com/office/powerpoint/2010/main" val="219881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8" userDrawn="1">
          <p15:clr>
            <a:srgbClr val="FBAE40"/>
          </p15:clr>
        </p15:guide>
        <p15:guide id="2" orient="horz" pos="414" userDrawn="1">
          <p15:clr>
            <a:srgbClr val="FBAE40"/>
          </p15:clr>
        </p15:guide>
        <p15:guide id="3" orient="horz" pos="1160" userDrawn="1">
          <p15:clr>
            <a:srgbClr val="FBAE40"/>
          </p15:clr>
        </p15:guide>
        <p15:guide id="4" orient="horz" pos="3906" userDrawn="1">
          <p15:clr>
            <a:srgbClr val="FBAE40"/>
          </p15:clr>
        </p15:guide>
        <p15:guide id="8" pos="7265" userDrawn="1">
          <p15:clr>
            <a:srgbClr val="FBAE40"/>
          </p15:clr>
        </p15:guide>
        <p15:guide id="9" pos="415"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oofdstuk (Paars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74779A-43CC-46E6-BD67-C064F841DD6D}"/>
              </a:ext>
            </a:extLst>
          </p:cNvPr>
          <p:cNvSpPr/>
          <p:nvPr userDrawn="1"/>
        </p:nvSpPr>
        <p:spPr bwMode="gray">
          <a:xfrm>
            <a:off x="658812" y="657225"/>
            <a:ext cx="10874375" cy="5543550"/>
          </a:xfrm>
          <a:prstGeom prst="rect">
            <a:avLst/>
          </a:prstGeom>
          <a:solidFill>
            <a:srgbClr val="735F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GB" dirty="0">
              <a:solidFill>
                <a:prstClr val="white"/>
              </a:solidFill>
              <a:latin typeface="Calibri"/>
            </a:endParaRPr>
          </a:p>
        </p:txBody>
      </p:sp>
      <p:sp>
        <p:nvSpPr>
          <p:cNvPr id="44" name="Text Placeholder 43">
            <a:extLst>
              <a:ext uri="{FF2B5EF4-FFF2-40B4-BE49-F238E27FC236}">
                <a16:creationId xmlns:a16="http://schemas.microsoft.com/office/drawing/2014/main" id="{6218ED87-4F8E-498E-B107-08DEF62949B2}"/>
              </a:ext>
            </a:extLst>
          </p:cNvPr>
          <p:cNvSpPr>
            <a:spLocks noGrp="1"/>
          </p:cNvSpPr>
          <p:nvPr>
            <p:ph type="body" sz="quarter" idx="11" hasCustomPrompt="1"/>
          </p:nvPr>
        </p:nvSpPr>
        <p:spPr bwMode="gray">
          <a:xfrm>
            <a:off x="1317624" y="1485901"/>
            <a:ext cx="9558000" cy="4714874"/>
          </a:xfrm>
          <a:prstGeom prst="rect">
            <a:avLst/>
          </a:prstGeom>
        </p:spPr>
        <p:txBody>
          <a:bodyPr>
            <a:noAutofit/>
          </a:bodyPr>
          <a:lstStyle>
            <a:lvl1pPr marL="0" indent="0">
              <a:lnSpc>
                <a:spcPct val="100000"/>
              </a:lnSpc>
              <a:buNone/>
              <a:defRPr sz="5000" b="0">
                <a:solidFill>
                  <a:schemeClr val="bg1"/>
                </a:solidFill>
                <a:latin typeface="+mj-lt"/>
              </a:defRPr>
            </a:lvl1pPr>
            <a:lvl2pPr marL="0" indent="0">
              <a:lnSpc>
                <a:spcPct val="90000"/>
              </a:lnSpc>
              <a:buNone/>
              <a:defRPr sz="2500">
                <a:solidFill>
                  <a:schemeClr val="bg1"/>
                </a:solidFill>
                <a:latin typeface="+mj-lt"/>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 titel</a:t>
            </a:r>
          </a:p>
          <a:p>
            <a:pPr lvl="1"/>
            <a:r>
              <a:rPr lang="nl-NL" dirty="0"/>
              <a:t>Typ een hoofdstuk subtitel</a:t>
            </a:r>
          </a:p>
        </p:txBody>
      </p:sp>
      <p:sp>
        <p:nvSpPr>
          <p:cNvPr id="3" name="Slide Number Placeholder 2">
            <a:extLst>
              <a:ext uri="{FF2B5EF4-FFF2-40B4-BE49-F238E27FC236}">
                <a16:creationId xmlns:a16="http://schemas.microsoft.com/office/drawing/2014/main" id="{CD54B929-C21D-4F05-B294-60D581086809}"/>
              </a:ext>
            </a:extLst>
          </p:cNvPr>
          <p:cNvSpPr>
            <a:spLocks noGrp="1"/>
          </p:cNvSpPr>
          <p:nvPr>
            <p:ph type="sldNum" sz="quarter" idx="12"/>
          </p:nvPr>
        </p:nvSpPr>
        <p:spPr/>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9" name="Group 8">
            <a:extLst>
              <a:ext uri="{FF2B5EF4-FFF2-40B4-BE49-F238E27FC236}">
                <a16:creationId xmlns:a16="http://schemas.microsoft.com/office/drawing/2014/main" id="{5544C429-F300-4F87-8B89-B8F4A3B1238B}"/>
              </a:ext>
            </a:extLst>
          </p:cNvPr>
          <p:cNvGrpSpPr/>
          <p:nvPr userDrawn="1"/>
        </p:nvGrpSpPr>
        <p:grpSpPr bwMode="gray">
          <a:xfrm>
            <a:off x="-1736679" y="1772974"/>
            <a:ext cx="1620000" cy="161583"/>
            <a:chOff x="-1800000" y="1160439"/>
            <a:chExt cx="1620000" cy="161583"/>
          </a:xfrm>
        </p:grpSpPr>
        <p:cxnSp>
          <p:nvCxnSpPr>
            <p:cNvPr id="10" name="Straight Connector 9">
              <a:extLst>
                <a:ext uri="{FF2B5EF4-FFF2-40B4-BE49-F238E27FC236}">
                  <a16:creationId xmlns:a16="http://schemas.microsoft.com/office/drawing/2014/main" id="{96DFD34C-602D-4892-9F0E-9AE1A00FFA07}"/>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1E1E2C8-D400-4E6A-8496-338481B23D58}"/>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Hoofstuk titel</a:t>
              </a:r>
            </a:p>
          </p:txBody>
        </p:sp>
      </p:grpSp>
      <p:grpSp>
        <p:nvGrpSpPr>
          <p:cNvPr id="13" name="Group 12">
            <a:extLst>
              <a:ext uri="{FF2B5EF4-FFF2-40B4-BE49-F238E27FC236}">
                <a16:creationId xmlns:a16="http://schemas.microsoft.com/office/drawing/2014/main" id="{F9A01DC9-6C1C-45A8-8B77-5AAF44C0BD46}"/>
              </a:ext>
            </a:extLst>
          </p:cNvPr>
          <p:cNvGrpSpPr/>
          <p:nvPr userDrawn="1"/>
        </p:nvGrpSpPr>
        <p:grpSpPr bwMode="gray">
          <a:xfrm>
            <a:off x="-1736679" y="2239017"/>
            <a:ext cx="1620000" cy="323165"/>
            <a:chOff x="-1800000" y="998857"/>
            <a:chExt cx="1620000" cy="323165"/>
          </a:xfrm>
        </p:grpSpPr>
        <p:cxnSp>
          <p:nvCxnSpPr>
            <p:cNvPr id="14" name="Straight Connector 13">
              <a:extLst>
                <a:ext uri="{FF2B5EF4-FFF2-40B4-BE49-F238E27FC236}">
                  <a16:creationId xmlns:a16="http://schemas.microsoft.com/office/drawing/2014/main" id="{D4CCC6DC-C871-4D19-A8C8-449FCA95D1C5}"/>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9B7EFD-9ED5-4424-9E7B-D91435497F7A}"/>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defTabSz="914400"/>
              <a:r>
                <a:rPr lang="nl-NL" sz="1050">
                  <a:solidFill>
                    <a:srgbClr val="172983"/>
                  </a:solidFill>
                  <a:latin typeface="Calibri Light"/>
                </a:rPr>
                <a:t>Voor de subtitel stijl klik je op lijst niveau inspringen</a:t>
              </a:r>
            </a:p>
          </p:txBody>
        </p:sp>
      </p:grpSp>
      <p:grpSp>
        <p:nvGrpSpPr>
          <p:cNvPr id="24" name="Group 23">
            <a:extLst>
              <a:ext uri="{FF2B5EF4-FFF2-40B4-BE49-F238E27FC236}">
                <a16:creationId xmlns:a16="http://schemas.microsoft.com/office/drawing/2014/main" id="{83E74965-15C7-422F-9395-3D976CF50EE3}"/>
              </a:ext>
            </a:extLst>
          </p:cNvPr>
          <p:cNvGrpSpPr/>
          <p:nvPr userDrawn="1"/>
        </p:nvGrpSpPr>
        <p:grpSpPr>
          <a:xfrm>
            <a:off x="-1736679" y="2777742"/>
            <a:ext cx="1620000" cy="2257227"/>
            <a:chOff x="-1800000" y="2549424"/>
            <a:chExt cx="1620000" cy="2257227"/>
          </a:xfrm>
        </p:grpSpPr>
        <p:sp>
          <p:nvSpPr>
            <p:cNvPr id="32" name="Content Placeholder 1">
              <a:extLst>
                <a:ext uri="{FF2B5EF4-FFF2-40B4-BE49-F238E27FC236}">
                  <a16:creationId xmlns:a16="http://schemas.microsoft.com/office/drawing/2014/main" id="{3FBD74F6-ED79-451A-866C-CB385EBC014E}"/>
                </a:ext>
              </a:extLst>
            </p:cNvPr>
            <p:cNvSpPr txBox="1">
              <a:spLocks/>
            </p:cNvSpPr>
            <p:nvPr userDrawn="1"/>
          </p:nvSpPr>
          <p:spPr bwMode="gray">
            <a:xfrm>
              <a:off x="-1800000" y="2549424"/>
              <a:ext cx="1620000" cy="1484378"/>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pPr>
              <a:r>
                <a:rPr lang="nl-NL" sz="1000" b="1">
                  <a:solidFill>
                    <a:srgbClr val="172983"/>
                  </a:solidFill>
                  <a:latin typeface="Calibri Light"/>
                </a:rPr>
                <a:t>Hoofdstuk en subtitel</a:t>
              </a:r>
              <a:endParaRPr lang="nl-NL" sz="1000" b="1" dirty="0">
                <a:solidFill>
                  <a:srgbClr val="172983"/>
                </a:solidFill>
                <a:latin typeface="Calibri Light"/>
              </a:endParaRPr>
            </a:p>
            <a:p>
              <a:pPr>
                <a:lnSpc>
                  <a:spcPct val="90000"/>
                </a:lnSpc>
                <a:spcBef>
                  <a:spcPts val="0"/>
                </a:spcBef>
                <a:buClr>
                  <a:srgbClr val="172983"/>
                </a:buClr>
              </a:pP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pPr>
              <a:r>
                <a:rPr lang="nl-NL" sz="1000" dirty="0">
                  <a:solidFill>
                    <a:srgbClr val="172983"/>
                  </a:solidFill>
                  <a:latin typeface="Calibri Light"/>
                </a:rPr>
                <a:t>Niveau 1</a:t>
              </a:r>
              <a:r>
                <a:rPr lang="nl-NL" sz="1000">
                  <a:solidFill>
                    <a:srgbClr val="172983"/>
                  </a:solidFill>
                  <a:latin typeface="Calibri Light"/>
                </a:rPr>
                <a:t>: hoofdstuk formaat</a:t>
              </a:r>
              <a:endParaRPr lang="nl-NL" sz="1000"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pPr>
              <a:r>
                <a:rPr lang="nl-NL" sz="1000">
                  <a:solidFill>
                    <a:srgbClr val="172983"/>
                  </a:solidFill>
                  <a:latin typeface="Calibri Light"/>
                </a:rPr>
                <a:t>Niveau 2: subtitel formaat</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pPr>
              <a:endParaRPr lang="nl-NL" sz="1000" dirty="0">
                <a:solidFill>
                  <a:srgbClr val="172983"/>
                </a:solidFill>
                <a:latin typeface="Calibri Light"/>
              </a:endParaRPr>
            </a:p>
            <a:p>
              <a:pPr>
                <a:lnSpc>
                  <a:spcPct val="90000"/>
                </a:lnSpc>
                <a:spcBef>
                  <a:spcPts val="0"/>
                </a:spcBef>
                <a:buClr>
                  <a:srgbClr val="172983"/>
                </a:buClr>
              </a:pPr>
              <a:r>
                <a:rPr lang="nl-NL" sz="1000" dirty="0">
                  <a:solidFill>
                    <a:srgbClr val="172983"/>
                  </a:solidFill>
                  <a:latin typeface="Calibri Light"/>
                </a:rPr>
                <a:t>Typ je tekst op de eerste tekstregel</a:t>
              </a:r>
              <a:r>
                <a:rPr lang="nl-NL" sz="1000">
                  <a:solidFill>
                    <a:srgbClr val="172983"/>
                  </a:solidFill>
                  <a:latin typeface="Calibri Light"/>
                </a:rPr>
                <a:t>. Typ je tekst op de tweede regel en klik </a:t>
              </a:r>
              <a:r>
                <a:rPr lang="nl-NL" sz="1000" dirty="0">
                  <a:solidFill>
                    <a:srgbClr val="172983"/>
                  </a:solidFill>
                  <a:latin typeface="Calibri Light"/>
                </a:rPr>
                <a:t>op het </a:t>
              </a:r>
              <a:r>
                <a:rPr lang="nl-NL" sz="1000">
                  <a:solidFill>
                    <a:srgbClr val="172983"/>
                  </a:solidFill>
                  <a:latin typeface="Calibri Light"/>
                </a:rPr>
                <a:t>pijltje naar rechts voor de subtitel formaat.</a:t>
              </a:r>
              <a:endParaRPr lang="nl-NL" sz="1000" dirty="0">
                <a:solidFill>
                  <a:srgbClr val="172983"/>
                </a:solidFill>
                <a:latin typeface="Calibri Light"/>
              </a:endParaRPr>
            </a:p>
            <a:p>
              <a:pPr>
                <a:lnSpc>
                  <a:spcPct val="90000"/>
                </a:lnSpc>
                <a:spcBef>
                  <a:spcPts val="0"/>
                </a:spcBef>
                <a:buClr>
                  <a:srgbClr val="172983"/>
                </a:buClr>
              </a:pPr>
              <a:endParaRPr lang="nl-NL" sz="1050" dirty="0">
                <a:solidFill>
                  <a:srgbClr val="172983"/>
                </a:solidFill>
                <a:latin typeface="Calibri Light"/>
              </a:endParaRPr>
            </a:p>
          </p:txBody>
        </p:sp>
        <p:grpSp>
          <p:nvGrpSpPr>
            <p:cNvPr id="33" name="Group 32">
              <a:extLst>
                <a:ext uri="{FF2B5EF4-FFF2-40B4-BE49-F238E27FC236}">
                  <a16:creationId xmlns:a16="http://schemas.microsoft.com/office/drawing/2014/main" id="{64F758E7-BCE8-4A60-B73B-98B941D2D679}"/>
                </a:ext>
              </a:extLst>
            </p:cNvPr>
            <p:cNvGrpSpPr/>
            <p:nvPr userDrawn="1"/>
          </p:nvGrpSpPr>
          <p:grpSpPr>
            <a:xfrm>
              <a:off x="-1800000" y="3961966"/>
              <a:ext cx="1620000" cy="844685"/>
              <a:chOff x="-5007002" y="3161914"/>
              <a:chExt cx="1634900" cy="852455"/>
            </a:xfrm>
          </p:grpSpPr>
          <p:pic>
            <p:nvPicPr>
              <p:cNvPr id="34" name="Picture 33">
                <a:extLst>
                  <a:ext uri="{FF2B5EF4-FFF2-40B4-BE49-F238E27FC236}">
                    <a16:creationId xmlns:a16="http://schemas.microsoft.com/office/drawing/2014/main" id="{220F487E-8B69-408C-90FF-D32D196D3705}"/>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1" r="37358"/>
              <a:stretch/>
            </p:blipFill>
            <p:spPr>
              <a:xfrm>
                <a:off x="-5007002" y="3324127"/>
                <a:ext cx="1634900" cy="690242"/>
              </a:xfrm>
              <a:prstGeom prst="rect">
                <a:avLst/>
              </a:prstGeom>
            </p:spPr>
          </p:pic>
          <p:sp>
            <p:nvSpPr>
              <p:cNvPr id="35" name="Multiplication Sign 34">
                <a:extLst>
                  <a:ext uri="{FF2B5EF4-FFF2-40B4-BE49-F238E27FC236}">
                    <a16:creationId xmlns:a16="http://schemas.microsoft.com/office/drawing/2014/main" id="{A632FF16-D87D-4503-B2A6-41885CD877A8}"/>
                  </a:ext>
                </a:extLst>
              </p:cNvPr>
              <p:cNvSpPr/>
              <p:nvPr userDrawn="1"/>
            </p:nvSpPr>
            <p:spPr>
              <a:xfrm>
                <a:off x="-5007002" y="3324127"/>
                <a:ext cx="292127" cy="292127"/>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36" name="Rectangle 35">
                <a:extLst>
                  <a:ext uri="{FF2B5EF4-FFF2-40B4-BE49-F238E27FC236}">
                    <a16:creationId xmlns:a16="http://schemas.microsoft.com/office/drawing/2014/main" id="{33BB3E32-BC2F-4C51-8451-A8060B0AF21B}"/>
                  </a:ext>
                </a:extLst>
              </p:cNvPr>
              <p:cNvSpPr/>
              <p:nvPr userDrawn="1"/>
            </p:nvSpPr>
            <p:spPr>
              <a:xfrm>
                <a:off x="-4447234" y="3333109"/>
                <a:ext cx="403871" cy="266668"/>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37" name="Arrow: Down 36">
                <a:extLst>
                  <a:ext uri="{FF2B5EF4-FFF2-40B4-BE49-F238E27FC236}">
                    <a16:creationId xmlns:a16="http://schemas.microsoft.com/office/drawing/2014/main" id="{11FB9F8B-6A50-46D4-B95C-0C89FA4C9DFD}"/>
                  </a:ext>
                </a:extLst>
              </p:cNvPr>
              <p:cNvSpPr/>
              <p:nvPr userDrawn="1"/>
            </p:nvSpPr>
            <p:spPr>
              <a:xfrm>
                <a:off x="-4210436" y="3161914"/>
                <a:ext cx="111298" cy="136403"/>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spTree>
    <p:extLst>
      <p:ext uri="{BB962C8B-B14F-4D97-AF65-F5344CB8AC3E}">
        <p14:creationId xmlns:p14="http://schemas.microsoft.com/office/powerpoint/2010/main" val="340193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2" orient="horz" pos="935" userDrawn="1">
          <p15:clr>
            <a:srgbClr val="FBAE40"/>
          </p15:clr>
        </p15:guide>
        <p15:guide id="3" pos="6850">
          <p15:clr>
            <a:srgbClr val="FBAE40"/>
          </p15:clr>
        </p15:guide>
        <p15:guide id="8" orient="horz" pos="3906"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oofdstuk (Blauw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74779A-43CC-46E6-BD67-C064F841DD6D}"/>
              </a:ext>
            </a:extLst>
          </p:cNvPr>
          <p:cNvSpPr/>
          <p:nvPr userDrawn="1"/>
        </p:nvSpPr>
        <p:spPr bwMode="gray">
          <a:xfrm>
            <a:off x="658812" y="657225"/>
            <a:ext cx="10874375" cy="5543550"/>
          </a:xfrm>
          <a:prstGeom prst="rect">
            <a:avLst/>
          </a:prstGeom>
          <a:solidFill>
            <a:srgbClr val="0085D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GB" dirty="0">
              <a:solidFill>
                <a:prstClr val="white"/>
              </a:solidFill>
              <a:latin typeface="Calibri"/>
            </a:endParaRPr>
          </a:p>
        </p:txBody>
      </p:sp>
      <p:sp>
        <p:nvSpPr>
          <p:cNvPr id="44" name="Text Placeholder 43">
            <a:extLst>
              <a:ext uri="{FF2B5EF4-FFF2-40B4-BE49-F238E27FC236}">
                <a16:creationId xmlns:a16="http://schemas.microsoft.com/office/drawing/2014/main" id="{6218ED87-4F8E-498E-B107-08DEF62949B2}"/>
              </a:ext>
            </a:extLst>
          </p:cNvPr>
          <p:cNvSpPr>
            <a:spLocks noGrp="1"/>
          </p:cNvSpPr>
          <p:nvPr>
            <p:ph type="body" sz="quarter" idx="11" hasCustomPrompt="1"/>
          </p:nvPr>
        </p:nvSpPr>
        <p:spPr bwMode="gray">
          <a:xfrm>
            <a:off x="1317624" y="1485901"/>
            <a:ext cx="9558000" cy="4714874"/>
          </a:xfrm>
          <a:prstGeom prst="rect">
            <a:avLst/>
          </a:prstGeom>
        </p:spPr>
        <p:txBody>
          <a:bodyPr>
            <a:noAutofit/>
          </a:bodyPr>
          <a:lstStyle>
            <a:lvl1pPr marL="0" indent="0">
              <a:lnSpc>
                <a:spcPct val="100000"/>
              </a:lnSpc>
              <a:buNone/>
              <a:defRPr sz="5000" b="0">
                <a:solidFill>
                  <a:schemeClr val="bg1"/>
                </a:solidFill>
                <a:latin typeface="+mj-lt"/>
              </a:defRPr>
            </a:lvl1pPr>
            <a:lvl2pPr marL="0" indent="0">
              <a:lnSpc>
                <a:spcPct val="90000"/>
              </a:lnSpc>
              <a:buNone/>
              <a:defRPr sz="2500">
                <a:solidFill>
                  <a:schemeClr val="bg1"/>
                </a:solidFill>
                <a:latin typeface="+mj-lt"/>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 titel</a:t>
            </a:r>
          </a:p>
          <a:p>
            <a:pPr lvl="1"/>
            <a:r>
              <a:rPr lang="nl-NL" dirty="0"/>
              <a:t>Typ een hoofdstuk subtitel</a:t>
            </a:r>
          </a:p>
        </p:txBody>
      </p:sp>
      <p:sp>
        <p:nvSpPr>
          <p:cNvPr id="3" name="Slide Number Placeholder 2">
            <a:extLst>
              <a:ext uri="{FF2B5EF4-FFF2-40B4-BE49-F238E27FC236}">
                <a16:creationId xmlns:a16="http://schemas.microsoft.com/office/drawing/2014/main" id="{D350CE65-4244-4A19-9B0E-118D8795DA0A}"/>
              </a:ext>
            </a:extLst>
          </p:cNvPr>
          <p:cNvSpPr>
            <a:spLocks noGrp="1"/>
          </p:cNvSpPr>
          <p:nvPr>
            <p:ph type="sldNum" sz="quarter" idx="12"/>
          </p:nvPr>
        </p:nvSpPr>
        <p:spPr/>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9" name="Group 8">
            <a:extLst>
              <a:ext uri="{FF2B5EF4-FFF2-40B4-BE49-F238E27FC236}">
                <a16:creationId xmlns:a16="http://schemas.microsoft.com/office/drawing/2014/main" id="{C0AFF945-E780-4509-949F-49787554E4DF}"/>
              </a:ext>
            </a:extLst>
          </p:cNvPr>
          <p:cNvGrpSpPr/>
          <p:nvPr userDrawn="1"/>
        </p:nvGrpSpPr>
        <p:grpSpPr bwMode="gray">
          <a:xfrm>
            <a:off x="-1736679" y="1772974"/>
            <a:ext cx="1620000" cy="161583"/>
            <a:chOff x="-1800000" y="1160439"/>
            <a:chExt cx="1620000" cy="161583"/>
          </a:xfrm>
        </p:grpSpPr>
        <p:cxnSp>
          <p:nvCxnSpPr>
            <p:cNvPr id="10" name="Straight Connector 9">
              <a:extLst>
                <a:ext uri="{FF2B5EF4-FFF2-40B4-BE49-F238E27FC236}">
                  <a16:creationId xmlns:a16="http://schemas.microsoft.com/office/drawing/2014/main" id="{8027A820-0D64-4875-A5F2-86D8F944147C}"/>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E98F064-86CC-4B48-A090-AC2F5A8A38A8}"/>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Hoofstuk titel</a:t>
              </a:r>
            </a:p>
          </p:txBody>
        </p:sp>
      </p:grpSp>
      <p:grpSp>
        <p:nvGrpSpPr>
          <p:cNvPr id="13" name="Group 12">
            <a:extLst>
              <a:ext uri="{FF2B5EF4-FFF2-40B4-BE49-F238E27FC236}">
                <a16:creationId xmlns:a16="http://schemas.microsoft.com/office/drawing/2014/main" id="{07D8D3D2-99C7-48D0-9301-EF05B0F78A58}"/>
              </a:ext>
            </a:extLst>
          </p:cNvPr>
          <p:cNvGrpSpPr/>
          <p:nvPr userDrawn="1"/>
        </p:nvGrpSpPr>
        <p:grpSpPr bwMode="gray">
          <a:xfrm>
            <a:off x="-1736679" y="2239017"/>
            <a:ext cx="1620000" cy="323165"/>
            <a:chOff x="-1800000" y="998857"/>
            <a:chExt cx="1620000" cy="323165"/>
          </a:xfrm>
        </p:grpSpPr>
        <p:cxnSp>
          <p:nvCxnSpPr>
            <p:cNvPr id="14" name="Straight Connector 13">
              <a:extLst>
                <a:ext uri="{FF2B5EF4-FFF2-40B4-BE49-F238E27FC236}">
                  <a16:creationId xmlns:a16="http://schemas.microsoft.com/office/drawing/2014/main" id="{8BDA3E18-321F-4344-A1BE-A20304710C5E}"/>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EE9A188-34E4-4D1A-808D-3E53FE6F7B8B}"/>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defTabSz="914400"/>
              <a:r>
                <a:rPr lang="nl-NL" sz="1050">
                  <a:solidFill>
                    <a:srgbClr val="172983"/>
                  </a:solidFill>
                  <a:latin typeface="Calibri Light"/>
                </a:rPr>
                <a:t>Voor de subtitel stijl klik je op lijst niveau inspringen</a:t>
              </a:r>
            </a:p>
          </p:txBody>
        </p:sp>
      </p:grpSp>
      <p:grpSp>
        <p:nvGrpSpPr>
          <p:cNvPr id="24" name="Group 23">
            <a:extLst>
              <a:ext uri="{FF2B5EF4-FFF2-40B4-BE49-F238E27FC236}">
                <a16:creationId xmlns:a16="http://schemas.microsoft.com/office/drawing/2014/main" id="{63883FDD-4E9A-40E1-BF7A-16B903F92950}"/>
              </a:ext>
            </a:extLst>
          </p:cNvPr>
          <p:cNvGrpSpPr/>
          <p:nvPr userDrawn="1"/>
        </p:nvGrpSpPr>
        <p:grpSpPr>
          <a:xfrm>
            <a:off x="-1736679" y="2777742"/>
            <a:ext cx="1620000" cy="2257227"/>
            <a:chOff x="-1800000" y="2549424"/>
            <a:chExt cx="1620000" cy="2257227"/>
          </a:xfrm>
        </p:grpSpPr>
        <p:sp>
          <p:nvSpPr>
            <p:cNvPr id="32" name="Content Placeholder 1">
              <a:extLst>
                <a:ext uri="{FF2B5EF4-FFF2-40B4-BE49-F238E27FC236}">
                  <a16:creationId xmlns:a16="http://schemas.microsoft.com/office/drawing/2014/main" id="{C9DFF8A1-BC56-49F4-BF6B-7CAAF9A3707E}"/>
                </a:ext>
              </a:extLst>
            </p:cNvPr>
            <p:cNvSpPr txBox="1">
              <a:spLocks/>
            </p:cNvSpPr>
            <p:nvPr userDrawn="1"/>
          </p:nvSpPr>
          <p:spPr bwMode="gray">
            <a:xfrm>
              <a:off x="-1800000" y="2549424"/>
              <a:ext cx="1620000" cy="1484378"/>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pPr>
              <a:r>
                <a:rPr lang="nl-NL" sz="1000" b="1">
                  <a:solidFill>
                    <a:srgbClr val="172983"/>
                  </a:solidFill>
                  <a:latin typeface="Calibri Light"/>
                </a:rPr>
                <a:t>Hoofdstuk en subtitel</a:t>
              </a:r>
              <a:endParaRPr lang="nl-NL" sz="1000" b="1" dirty="0">
                <a:solidFill>
                  <a:srgbClr val="172983"/>
                </a:solidFill>
                <a:latin typeface="Calibri Light"/>
              </a:endParaRPr>
            </a:p>
            <a:p>
              <a:pPr>
                <a:lnSpc>
                  <a:spcPct val="90000"/>
                </a:lnSpc>
                <a:spcBef>
                  <a:spcPts val="0"/>
                </a:spcBef>
                <a:buClr>
                  <a:srgbClr val="172983"/>
                </a:buClr>
              </a:pP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pPr>
              <a:r>
                <a:rPr lang="nl-NL" sz="1000" dirty="0">
                  <a:solidFill>
                    <a:srgbClr val="172983"/>
                  </a:solidFill>
                  <a:latin typeface="Calibri Light"/>
                </a:rPr>
                <a:t>Niveau 1</a:t>
              </a:r>
              <a:r>
                <a:rPr lang="nl-NL" sz="1000">
                  <a:solidFill>
                    <a:srgbClr val="172983"/>
                  </a:solidFill>
                  <a:latin typeface="Calibri Light"/>
                </a:rPr>
                <a:t>: hoofdstuk formaat</a:t>
              </a:r>
              <a:endParaRPr lang="nl-NL" sz="1000"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pPr>
              <a:r>
                <a:rPr lang="nl-NL" sz="1000">
                  <a:solidFill>
                    <a:srgbClr val="172983"/>
                  </a:solidFill>
                  <a:latin typeface="Calibri Light"/>
                </a:rPr>
                <a:t>Niveau 2: subtitel formaat</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pPr>
              <a:endParaRPr lang="nl-NL" sz="1000" dirty="0">
                <a:solidFill>
                  <a:srgbClr val="172983"/>
                </a:solidFill>
                <a:latin typeface="Calibri Light"/>
              </a:endParaRPr>
            </a:p>
            <a:p>
              <a:pPr>
                <a:lnSpc>
                  <a:spcPct val="90000"/>
                </a:lnSpc>
                <a:spcBef>
                  <a:spcPts val="0"/>
                </a:spcBef>
                <a:buClr>
                  <a:srgbClr val="172983"/>
                </a:buClr>
              </a:pPr>
              <a:r>
                <a:rPr lang="nl-NL" sz="1000" dirty="0">
                  <a:solidFill>
                    <a:srgbClr val="172983"/>
                  </a:solidFill>
                  <a:latin typeface="Calibri Light"/>
                </a:rPr>
                <a:t>Typ je tekst op de eerste tekstregel</a:t>
              </a:r>
              <a:r>
                <a:rPr lang="nl-NL" sz="1000">
                  <a:solidFill>
                    <a:srgbClr val="172983"/>
                  </a:solidFill>
                  <a:latin typeface="Calibri Light"/>
                </a:rPr>
                <a:t>. Typ je tekst op de tweede regel en klik </a:t>
              </a:r>
              <a:r>
                <a:rPr lang="nl-NL" sz="1000" dirty="0">
                  <a:solidFill>
                    <a:srgbClr val="172983"/>
                  </a:solidFill>
                  <a:latin typeface="Calibri Light"/>
                </a:rPr>
                <a:t>op het </a:t>
              </a:r>
              <a:r>
                <a:rPr lang="nl-NL" sz="1000">
                  <a:solidFill>
                    <a:srgbClr val="172983"/>
                  </a:solidFill>
                  <a:latin typeface="Calibri Light"/>
                </a:rPr>
                <a:t>pijltje naar rechts voor de subtitel formaat.</a:t>
              </a:r>
              <a:endParaRPr lang="nl-NL" sz="1000" dirty="0">
                <a:solidFill>
                  <a:srgbClr val="172983"/>
                </a:solidFill>
                <a:latin typeface="Calibri Light"/>
              </a:endParaRPr>
            </a:p>
            <a:p>
              <a:pPr>
                <a:lnSpc>
                  <a:spcPct val="90000"/>
                </a:lnSpc>
                <a:spcBef>
                  <a:spcPts val="0"/>
                </a:spcBef>
                <a:buClr>
                  <a:srgbClr val="172983"/>
                </a:buClr>
              </a:pPr>
              <a:endParaRPr lang="nl-NL" sz="1050" dirty="0">
                <a:solidFill>
                  <a:srgbClr val="172983"/>
                </a:solidFill>
                <a:latin typeface="Calibri Light"/>
              </a:endParaRPr>
            </a:p>
          </p:txBody>
        </p:sp>
        <p:grpSp>
          <p:nvGrpSpPr>
            <p:cNvPr id="33" name="Group 32">
              <a:extLst>
                <a:ext uri="{FF2B5EF4-FFF2-40B4-BE49-F238E27FC236}">
                  <a16:creationId xmlns:a16="http://schemas.microsoft.com/office/drawing/2014/main" id="{F5B31A0C-9FBC-46DE-A60A-4C16714F01A1}"/>
                </a:ext>
              </a:extLst>
            </p:cNvPr>
            <p:cNvGrpSpPr/>
            <p:nvPr userDrawn="1"/>
          </p:nvGrpSpPr>
          <p:grpSpPr>
            <a:xfrm>
              <a:off x="-1800000" y="3961966"/>
              <a:ext cx="1620000" cy="844685"/>
              <a:chOff x="-5007002" y="3161914"/>
              <a:chExt cx="1634900" cy="852455"/>
            </a:xfrm>
          </p:grpSpPr>
          <p:pic>
            <p:nvPicPr>
              <p:cNvPr id="34" name="Picture 33">
                <a:extLst>
                  <a:ext uri="{FF2B5EF4-FFF2-40B4-BE49-F238E27FC236}">
                    <a16:creationId xmlns:a16="http://schemas.microsoft.com/office/drawing/2014/main" id="{C8F778F5-A14C-4159-B185-757915F89647}"/>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1" r="37358"/>
              <a:stretch/>
            </p:blipFill>
            <p:spPr>
              <a:xfrm>
                <a:off x="-5007002" y="3324127"/>
                <a:ext cx="1634900" cy="690242"/>
              </a:xfrm>
              <a:prstGeom prst="rect">
                <a:avLst/>
              </a:prstGeom>
            </p:spPr>
          </p:pic>
          <p:sp>
            <p:nvSpPr>
              <p:cNvPr id="35" name="Multiplication Sign 34">
                <a:extLst>
                  <a:ext uri="{FF2B5EF4-FFF2-40B4-BE49-F238E27FC236}">
                    <a16:creationId xmlns:a16="http://schemas.microsoft.com/office/drawing/2014/main" id="{F4C830F1-5514-4ED9-9235-80ABC6C463F5}"/>
                  </a:ext>
                </a:extLst>
              </p:cNvPr>
              <p:cNvSpPr/>
              <p:nvPr userDrawn="1"/>
            </p:nvSpPr>
            <p:spPr>
              <a:xfrm>
                <a:off x="-5007002" y="3324127"/>
                <a:ext cx="292127" cy="292127"/>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36" name="Rectangle 35">
                <a:extLst>
                  <a:ext uri="{FF2B5EF4-FFF2-40B4-BE49-F238E27FC236}">
                    <a16:creationId xmlns:a16="http://schemas.microsoft.com/office/drawing/2014/main" id="{BFABD750-C9CD-42B5-8DCA-E20980171E98}"/>
                  </a:ext>
                </a:extLst>
              </p:cNvPr>
              <p:cNvSpPr/>
              <p:nvPr userDrawn="1"/>
            </p:nvSpPr>
            <p:spPr>
              <a:xfrm>
                <a:off x="-4447234" y="3333109"/>
                <a:ext cx="403871" cy="266668"/>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37" name="Arrow: Down 36">
                <a:extLst>
                  <a:ext uri="{FF2B5EF4-FFF2-40B4-BE49-F238E27FC236}">
                    <a16:creationId xmlns:a16="http://schemas.microsoft.com/office/drawing/2014/main" id="{4F562522-3A96-4D51-A848-480CAD8B189C}"/>
                  </a:ext>
                </a:extLst>
              </p:cNvPr>
              <p:cNvSpPr/>
              <p:nvPr userDrawn="1"/>
            </p:nvSpPr>
            <p:spPr>
              <a:xfrm>
                <a:off x="-4210436" y="3161914"/>
                <a:ext cx="111298" cy="136403"/>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spTree>
    <p:extLst>
      <p:ext uri="{BB962C8B-B14F-4D97-AF65-F5344CB8AC3E}">
        <p14:creationId xmlns:p14="http://schemas.microsoft.com/office/powerpoint/2010/main" val="14188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2" orient="horz" pos="935" userDrawn="1">
          <p15:clr>
            <a:srgbClr val="FBAE40"/>
          </p15:clr>
        </p15:guide>
        <p15:guide id="3" pos="6850">
          <p15:clr>
            <a:srgbClr val="FBAE40"/>
          </p15:clr>
        </p15:guide>
        <p15:guide id="8" orient="horz" pos="390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2" name="PlaceHolder 2"/>
          <p:cNvSpPr>
            <a:spLocks noGrp="1"/>
          </p:cNvSpPr>
          <p:nvPr>
            <p:ph type="body"/>
          </p:nvPr>
        </p:nvSpPr>
        <p:spPr>
          <a:xfrm>
            <a:off x="1024200" y="2286000"/>
            <a:ext cx="23202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13" name="PlaceHolder 3"/>
          <p:cNvSpPr>
            <a:spLocks noGrp="1"/>
          </p:cNvSpPr>
          <p:nvPr>
            <p:ph type="body"/>
          </p:nvPr>
        </p:nvSpPr>
        <p:spPr>
          <a:xfrm>
            <a:off x="3460680" y="2286000"/>
            <a:ext cx="23202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oofdstuk (Groen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74779A-43CC-46E6-BD67-C064F841DD6D}"/>
              </a:ext>
            </a:extLst>
          </p:cNvPr>
          <p:cNvSpPr/>
          <p:nvPr userDrawn="1"/>
        </p:nvSpPr>
        <p:spPr bwMode="gray">
          <a:xfrm>
            <a:off x="658812" y="657225"/>
            <a:ext cx="10874375" cy="5543550"/>
          </a:xfrm>
          <a:prstGeom prst="rect">
            <a:avLst/>
          </a:prstGeom>
          <a:solidFill>
            <a:srgbClr val="0090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GB" dirty="0">
              <a:solidFill>
                <a:prstClr val="white"/>
              </a:solidFill>
              <a:latin typeface="Calibri"/>
            </a:endParaRPr>
          </a:p>
        </p:txBody>
      </p:sp>
      <p:sp>
        <p:nvSpPr>
          <p:cNvPr id="44" name="Text Placeholder 43">
            <a:extLst>
              <a:ext uri="{FF2B5EF4-FFF2-40B4-BE49-F238E27FC236}">
                <a16:creationId xmlns:a16="http://schemas.microsoft.com/office/drawing/2014/main" id="{6218ED87-4F8E-498E-B107-08DEF62949B2}"/>
              </a:ext>
            </a:extLst>
          </p:cNvPr>
          <p:cNvSpPr>
            <a:spLocks noGrp="1"/>
          </p:cNvSpPr>
          <p:nvPr>
            <p:ph type="body" sz="quarter" idx="11" hasCustomPrompt="1"/>
          </p:nvPr>
        </p:nvSpPr>
        <p:spPr bwMode="gray">
          <a:xfrm>
            <a:off x="1317624" y="1485901"/>
            <a:ext cx="9558000" cy="4714874"/>
          </a:xfrm>
          <a:prstGeom prst="rect">
            <a:avLst/>
          </a:prstGeom>
        </p:spPr>
        <p:txBody>
          <a:bodyPr>
            <a:noAutofit/>
          </a:bodyPr>
          <a:lstStyle>
            <a:lvl1pPr marL="0" indent="0">
              <a:lnSpc>
                <a:spcPct val="100000"/>
              </a:lnSpc>
              <a:buNone/>
              <a:defRPr sz="5000" b="0">
                <a:solidFill>
                  <a:schemeClr val="bg1"/>
                </a:solidFill>
                <a:latin typeface="+mj-lt"/>
              </a:defRPr>
            </a:lvl1pPr>
            <a:lvl2pPr marL="0" indent="0">
              <a:lnSpc>
                <a:spcPct val="90000"/>
              </a:lnSpc>
              <a:buNone/>
              <a:defRPr sz="2500">
                <a:solidFill>
                  <a:schemeClr val="bg1"/>
                </a:solidFill>
                <a:latin typeface="+mj-lt"/>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 titel</a:t>
            </a:r>
          </a:p>
          <a:p>
            <a:pPr lvl="1"/>
            <a:r>
              <a:rPr lang="nl-NL" dirty="0"/>
              <a:t>Typ een hoofdstuk subtitel</a:t>
            </a:r>
          </a:p>
        </p:txBody>
      </p:sp>
      <p:sp>
        <p:nvSpPr>
          <p:cNvPr id="3" name="Slide Number Placeholder 2">
            <a:extLst>
              <a:ext uri="{FF2B5EF4-FFF2-40B4-BE49-F238E27FC236}">
                <a16:creationId xmlns:a16="http://schemas.microsoft.com/office/drawing/2014/main" id="{4516DA16-C372-4F9F-ADDB-712649CEE39B}"/>
              </a:ext>
            </a:extLst>
          </p:cNvPr>
          <p:cNvSpPr>
            <a:spLocks noGrp="1"/>
          </p:cNvSpPr>
          <p:nvPr>
            <p:ph type="sldNum" sz="quarter" idx="12"/>
          </p:nvPr>
        </p:nvSpPr>
        <p:spPr/>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9" name="Group 8">
            <a:extLst>
              <a:ext uri="{FF2B5EF4-FFF2-40B4-BE49-F238E27FC236}">
                <a16:creationId xmlns:a16="http://schemas.microsoft.com/office/drawing/2014/main" id="{2930DCE9-4A3E-4C6A-B02E-77704EC33043}"/>
              </a:ext>
            </a:extLst>
          </p:cNvPr>
          <p:cNvGrpSpPr/>
          <p:nvPr userDrawn="1"/>
        </p:nvGrpSpPr>
        <p:grpSpPr bwMode="gray">
          <a:xfrm>
            <a:off x="-1736679" y="1772974"/>
            <a:ext cx="1620000" cy="161583"/>
            <a:chOff x="-1800000" y="1160439"/>
            <a:chExt cx="1620000" cy="161583"/>
          </a:xfrm>
        </p:grpSpPr>
        <p:cxnSp>
          <p:nvCxnSpPr>
            <p:cNvPr id="10" name="Straight Connector 9">
              <a:extLst>
                <a:ext uri="{FF2B5EF4-FFF2-40B4-BE49-F238E27FC236}">
                  <a16:creationId xmlns:a16="http://schemas.microsoft.com/office/drawing/2014/main" id="{2DAEBF63-0E11-4732-AD10-68F43599B834}"/>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AC053C9-F8BB-4119-82EC-798D1B09CACD}"/>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Hoofstuk titel</a:t>
              </a:r>
            </a:p>
          </p:txBody>
        </p:sp>
      </p:grpSp>
      <p:grpSp>
        <p:nvGrpSpPr>
          <p:cNvPr id="13" name="Group 12">
            <a:extLst>
              <a:ext uri="{FF2B5EF4-FFF2-40B4-BE49-F238E27FC236}">
                <a16:creationId xmlns:a16="http://schemas.microsoft.com/office/drawing/2014/main" id="{81A68B05-C7EE-41BB-B5D9-BCDB8F2BB7DE}"/>
              </a:ext>
            </a:extLst>
          </p:cNvPr>
          <p:cNvGrpSpPr/>
          <p:nvPr userDrawn="1"/>
        </p:nvGrpSpPr>
        <p:grpSpPr bwMode="gray">
          <a:xfrm>
            <a:off x="-1736679" y="2239017"/>
            <a:ext cx="1620000" cy="323165"/>
            <a:chOff x="-1800000" y="998857"/>
            <a:chExt cx="1620000" cy="323165"/>
          </a:xfrm>
        </p:grpSpPr>
        <p:cxnSp>
          <p:nvCxnSpPr>
            <p:cNvPr id="14" name="Straight Connector 13">
              <a:extLst>
                <a:ext uri="{FF2B5EF4-FFF2-40B4-BE49-F238E27FC236}">
                  <a16:creationId xmlns:a16="http://schemas.microsoft.com/office/drawing/2014/main" id="{833BAB0D-7F97-4DB0-B826-57B89784017C}"/>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3D03662-D593-45D1-AE33-F23469E49B2B}"/>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defTabSz="914400"/>
              <a:r>
                <a:rPr lang="nl-NL" sz="1050">
                  <a:solidFill>
                    <a:srgbClr val="172983"/>
                  </a:solidFill>
                  <a:latin typeface="Calibri Light"/>
                </a:rPr>
                <a:t>Voor de subtitel stijl klik je op lijst niveau inspringen</a:t>
              </a:r>
            </a:p>
          </p:txBody>
        </p:sp>
      </p:grpSp>
      <p:grpSp>
        <p:nvGrpSpPr>
          <p:cNvPr id="24" name="Group 23">
            <a:extLst>
              <a:ext uri="{FF2B5EF4-FFF2-40B4-BE49-F238E27FC236}">
                <a16:creationId xmlns:a16="http://schemas.microsoft.com/office/drawing/2014/main" id="{4465F44A-60C5-4BEE-B9E5-0EF8F7864850}"/>
              </a:ext>
            </a:extLst>
          </p:cNvPr>
          <p:cNvGrpSpPr/>
          <p:nvPr userDrawn="1"/>
        </p:nvGrpSpPr>
        <p:grpSpPr>
          <a:xfrm>
            <a:off x="-1736679" y="2777742"/>
            <a:ext cx="1620000" cy="2257227"/>
            <a:chOff x="-1800000" y="2549424"/>
            <a:chExt cx="1620000" cy="2257227"/>
          </a:xfrm>
        </p:grpSpPr>
        <p:sp>
          <p:nvSpPr>
            <p:cNvPr id="32" name="Content Placeholder 1">
              <a:extLst>
                <a:ext uri="{FF2B5EF4-FFF2-40B4-BE49-F238E27FC236}">
                  <a16:creationId xmlns:a16="http://schemas.microsoft.com/office/drawing/2014/main" id="{A4924603-CF2C-4F3D-812D-46D553BE8BEC}"/>
                </a:ext>
              </a:extLst>
            </p:cNvPr>
            <p:cNvSpPr txBox="1">
              <a:spLocks/>
            </p:cNvSpPr>
            <p:nvPr userDrawn="1"/>
          </p:nvSpPr>
          <p:spPr bwMode="gray">
            <a:xfrm>
              <a:off x="-1800000" y="2549424"/>
              <a:ext cx="1620000" cy="1484378"/>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pPr>
              <a:r>
                <a:rPr lang="nl-NL" sz="1000" b="1">
                  <a:solidFill>
                    <a:srgbClr val="172983"/>
                  </a:solidFill>
                  <a:latin typeface="Calibri Light"/>
                </a:rPr>
                <a:t>Hoofdstuk en subtitel</a:t>
              </a:r>
              <a:endParaRPr lang="nl-NL" sz="1000" b="1" dirty="0">
                <a:solidFill>
                  <a:srgbClr val="172983"/>
                </a:solidFill>
                <a:latin typeface="Calibri Light"/>
              </a:endParaRPr>
            </a:p>
            <a:p>
              <a:pPr>
                <a:lnSpc>
                  <a:spcPct val="90000"/>
                </a:lnSpc>
                <a:spcBef>
                  <a:spcPts val="0"/>
                </a:spcBef>
                <a:buClr>
                  <a:srgbClr val="172983"/>
                </a:buClr>
              </a:pP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pPr>
              <a:r>
                <a:rPr lang="nl-NL" sz="1000" dirty="0">
                  <a:solidFill>
                    <a:srgbClr val="172983"/>
                  </a:solidFill>
                  <a:latin typeface="Calibri Light"/>
                </a:rPr>
                <a:t>Niveau 1</a:t>
              </a:r>
              <a:r>
                <a:rPr lang="nl-NL" sz="1000">
                  <a:solidFill>
                    <a:srgbClr val="172983"/>
                  </a:solidFill>
                  <a:latin typeface="Calibri Light"/>
                </a:rPr>
                <a:t>: hoofdstuk formaat</a:t>
              </a:r>
              <a:endParaRPr lang="nl-NL" sz="1000"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pPr>
              <a:r>
                <a:rPr lang="nl-NL" sz="1000">
                  <a:solidFill>
                    <a:srgbClr val="172983"/>
                  </a:solidFill>
                  <a:latin typeface="Calibri Light"/>
                </a:rPr>
                <a:t>Niveau 2: subtitel formaat</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pPr>
              <a:endParaRPr lang="nl-NL" sz="1000" dirty="0">
                <a:solidFill>
                  <a:srgbClr val="172983"/>
                </a:solidFill>
                <a:latin typeface="Calibri Light"/>
              </a:endParaRPr>
            </a:p>
            <a:p>
              <a:pPr>
                <a:lnSpc>
                  <a:spcPct val="90000"/>
                </a:lnSpc>
                <a:spcBef>
                  <a:spcPts val="0"/>
                </a:spcBef>
                <a:buClr>
                  <a:srgbClr val="172983"/>
                </a:buClr>
              </a:pPr>
              <a:r>
                <a:rPr lang="nl-NL" sz="1000" dirty="0">
                  <a:solidFill>
                    <a:srgbClr val="172983"/>
                  </a:solidFill>
                  <a:latin typeface="Calibri Light"/>
                </a:rPr>
                <a:t>Typ je tekst op de eerste tekstregel</a:t>
              </a:r>
              <a:r>
                <a:rPr lang="nl-NL" sz="1000">
                  <a:solidFill>
                    <a:srgbClr val="172983"/>
                  </a:solidFill>
                  <a:latin typeface="Calibri Light"/>
                </a:rPr>
                <a:t>. Typ je tekst op de tweede regel en klik </a:t>
              </a:r>
              <a:r>
                <a:rPr lang="nl-NL" sz="1000" dirty="0">
                  <a:solidFill>
                    <a:srgbClr val="172983"/>
                  </a:solidFill>
                  <a:latin typeface="Calibri Light"/>
                </a:rPr>
                <a:t>op het </a:t>
              </a:r>
              <a:r>
                <a:rPr lang="nl-NL" sz="1000">
                  <a:solidFill>
                    <a:srgbClr val="172983"/>
                  </a:solidFill>
                  <a:latin typeface="Calibri Light"/>
                </a:rPr>
                <a:t>pijltje naar rechts voor de subtitel formaat.</a:t>
              </a:r>
              <a:endParaRPr lang="nl-NL" sz="1000" dirty="0">
                <a:solidFill>
                  <a:srgbClr val="172983"/>
                </a:solidFill>
                <a:latin typeface="Calibri Light"/>
              </a:endParaRPr>
            </a:p>
            <a:p>
              <a:pPr>
                <a:lnSpc>
                  <a:spcPct val="90000"/>
                </a:lnSpc>
                <a:spcBef>
                  <a:spcPts val="0"/>
                </a:spcBef>
                <a:buClr>
                  <a:srgbClr val="172983"/>
                </a:buClr>
              </a:pPr>
              <a:endParaRPr lang="nl-NL" sz="1050" dirty="0">
                <a:solidFill>
                  <a:srgbClr val="172983"/>
                </a:solidFill>
                <a:latin typeface="Calibri Light"/>
              </a:endParaRPr>
            </a:p>
          </p:txBody>
        </p:sp>
        <p:grpSp>
          <p:nvGrpSpPr>
            <p:cNvPr id="33" name="Group 32">
              <a:extLst>
                <a:ext uri="{FF2B5EF4-FFF2-40B4-BE49-F238E27FC236}">
                  <a16:creationId xmlns:a16="http://schemas.microsoft.com/office/drawing/2014/main" id="{B5CB2BEA-3D2B-40CD-A651-46BBDFE90A84}"/>
                </a:ext>
              </a:extLst>
            </p:cNvPr>
            <p:cNvGrpSpPr/>
            <p:nvPr userDrawn="1"/>
          </p:nvGrpSpPr>
          <p:grpSpPr>
            <a:xfrm>
              <a:off x="-1800000" y="3961966"/>
              <a:ext cx="1620000" cy="844685"/>
              <a:chOff x="-5007002" y="3161914"/>
              <a:chExt cx="1634900" cy="852455"/>
            </a:xfrm>
          </p:grpSpPr>
          <p:pic>
            <p:nvPicPr>
              <p:cNvPr id="34" name="Picture 33">
                <a:extLst>
                  <a:ext uri="{FF2B5EF4-FFF2-40B4-BE49-F238E27FC236}">
                    <a16:creationId xmlns:a16="http://schemas.microsoft.com/office/drawing/2014/main" id="{07A4D3F2-403A-4CEE-8971-72FB33E7F4D9}"/>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1" r="37358"/>
              <a:stretch/>
            </p:blipFill>
            <p:spPr>
              <a:xfrm>
                <a:off x="-5007002" y="3324127"/>
                <a:ext cx="1634900" cy="690242"/>
              </a:xfrm>
              <a:prstGeom prst="rect">
                <a:avLst/>
              </a:prstGeom>
            </p:spPr>
          </p:pic>
          <p:sp>
            <p:nvSpPr>
              <p:cNvPr id="35" name="Multiplication Sign 34">
                <a:extLst>
                  <a:ext uri="{FF2B5EF4-FFF2-40B4-BE49-F238E27FC236}">
                    <a16:creationId xmlns:a16="http://schemas.microsoft.com/office/drawing/2014/main" id="{2E96F302-91D9-489D-80E5-DF3370F348F9}"/>
                  </a:ext>
                </a:extLst>
              </p:cNvPr>
              <p:cNvSpPr/>
              <p:nvPr userDrawn="1"/>
            </p:nvSpPr>
            <p:spPr>
              <a:xfrm>
                <a:off x="-5007002" y="3324127"/>
                <a:ext cx="292127" cy="292127"/>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36" name="Rectangle 35">
                <a:extLst>
                  <a:ext uri="{FF2B5EF4-FFF2-40B4-BE49-F238E27FC236}">
                    <a16:creationId xmlns:a16="http://schemas.microsoft.com/office/drawing/2014/main" id="{830A7639-1391-4D59-9E0E-D2FFD82176F1}"/>
                  </a:ext>
                </a:extLst>
              </p:cNvPr>
              <p:cNvSpPr/>
              <p:nvPr userDrawn="1"/>
            </p:nvSpPr>
            <p:spPr>
              <a:xfrm>
                <a:off x="-4447234" y="3333109"/>
                <a:ext cx="403871" cy="266668"/>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37" name="Arrow: Down 36">
                <a:extLst>
                  <a:ext uri="{FF2B5EF4-FFF2-40B4-BE49-F238E27FC236}">
                    <a16:creationId xmlns:a16="http://schemas.microsoft.com/office/drawing/2014/main" id="{1A7D8DCC-2BC5-41EA-B186-93B6382C758F}"/>
                  </a:ext>
                </a:extLst>
              </p:cNvPr>
              <p:cNvSpPr/>
              <p:nvPr userDrawn="1"/>
            </p:nvSpPr>
            <p:spPr>
              <a:xfrm>
                <a:off x="-4210436" y="3161914"/>
                <a:ext cx="111298" cy="136403"/>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spTree>
    <p:extLst>
      <p:ext uri="{BB962C8B-B14F-4D97-AF65-F5344CB8AC3E}">
        <p14:creationId xmlns:p14="http://schemas.microsoft.com/office/powerpoint/2010/main" val="30151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2" orient="horz" pos="935" userDrawn="1">
          <p15:clr>
            <a:srgbClr val="FBAE40"/>
          </p15:clr>
        </p15:guide>
        <p15:guide id="3" pos="6850">
          <p15:clr>
            <a:srgbClr val="FBAE40"/>
          </p15:clr>
        </p15:guide>
        <p15:guide id="8" orient="horz" pos="390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1 beeld">
    <p:spTree>
      <p:nvGrpSpPr>
        <p:cNvPr id="1" name=""/>
        <p:cNvGrpSpPr/>
        <p:nvPr/>
      </p:nvGrpSpPr>
      <p:grpSpPr>
        <a:xfrm>
          <a:off x="0" y="0"/>
          <a:ext cx="0" cy="0"/>
          <a:chOff x="0" y="0"/>
          <a:chExt cx="0" cy="0"/>
        </a:xfrm>
      </p:grpSpPr>
      <p:sp>
        <p:nvSpPr>
          <p:cNvPr id="23" name="Picture Placeholder 7">
            <a:extLst>
              <a:ext uri="{FF2B5EF4-FFF2-40B4-BE49-F238E27FC236}">
                <a16:creationId xmlns:a16="http://schemas.microsoft.com/office/drawing/2014/main" id="{D94E810D-9728-4BC6-9006-0234D5ABBB23}"/>
              </a:ext>
            </a:extLst>
          </p:cNvPr>
          <p:cNvSpPr>
            <a:spLocks noGrp="1"/>
          </p:cNvSpPr>
          <p:nvPr>
            <p:ph type="pic" sz="quarter" idx="15"/>
          </p:nvPr>
        </p:nvSpPr>
        <p:spPr bwMode="gray">
          <a:xfrm>
            <a:off x="658812" y="2240368"/>
            <a:ext cx="10871201" cy="3952800"/>
          </a:xfrm>
          <a:prstGeom prst="rect">
            <a:avLst/>
          </a:prstGeom>
          <a:solidFill>
            <a:srgbClr val="EBEBEB"/>
          </a:solidFill>
        </p:spPr>
        <p:txBody>
          <a:bodyPr bIns="720000" anchor="ctr" anchorCtr="0"/>
          <a:lstStyle>
            <a:lvl1pPr algn="ctr">
              <a:defRPr/>
            </a:lvl1pPr>
          </a:lstStyle>
          <a:p>
            <a:r>
              <a:rPr lang="en-US"/>
              <a:t>Click icon to add picture</a:t>
            </a:r>
            <a:endParaRPr lang="nl-NL"/>
          </a:p>
        </p:txBody>
      </p:sp>
      <p:sp>
        <p:nvSpPr>
          <p:cNvPr id="4" name="Text Placeholder 43">
            <a:extLst>
              <a:ext uri="{FF2B5EF4-FFF2-40B4-BE49-F238E27FC236}">
                <a16:creationId xmlns:a16="http://schemas.microsoft.com/office/drawing/2014/main" id="{9FE438BE-FC04-40AE-9B36-A961EE29975A}"/>
              </a:ext>
            </a:extLst>
          </p:cNvPr>
          <p:cNvSpPr>
            <a:spLocks noGrp="1"/>
          </p:cNvSpPr>
          <p:nvPr>
            <p:ph type="body" sz="quarter" idx="12" hasCustomPrompt="1"/>
          </p:nvPr>
        </p:nvSpPr>
        <p:spPr bwMode="gray">
          <a:xfrm>
            <a:off x="658813" y="6332428"/>
            <a:ext cx="8640000" cy="365121"/>
          </a:xfrm>
          <a:prstGeom prst="rect">
            <a:avLst/>
          </a:prstGeom>
        </p:spPr>
        <p:txBody>
          <a:bodyPr>
            <a:noAutofit/>
          </a:bodyPr>
          <a:lstStyle>
            <a:lvl1pPr marL="180000" indent="-180000">
              <a:buFont typeface="+mj-lt"/>
              <a:buAutoNum type="arabicPeriod"/>
              <a:defRPr sz="10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voetnoot</a:t>
            </a:r>
            <a:endParaRPr lang="en-GB"/>
          </a:p>
        </p:txBody>
      </p:sp>
      <p:grpSp>
        <p:nvGrpSpPr>
          <p:cNvPr id="5" name="Group 4">
            <a:extLst>
              <a:ext uri="{FF2B5EF4-FFF2-40B4-BE49-F238E27FC236}">
                <a16:creationId xmlns:a16="http://schemas.microsoft.com/office/drawing/2014/main" id="{E98830B6-4F9C-4785-8906-825717E03090}"/>
              </a:ext>
            </a:extLst>
          </p:cNvPr>
          <p:cNvGrpSpPr/>
          <p:nvPr userDrawn="1"/>
        </p:nvGrpSpPr>
        <p:grpSpPr bwMode="gray">
          <a:xfrm>
            <a:off x="-1736679" y="6288462"/>
            <a:ext cx="1620000" cy="161583"/>
            <a:chOff x="-1800000" y="2402597"/>
            <a:chExt cx="1620000" cy="161583"/>
          </a:xfrm>
        </p:grpSpPr>
        <p:cxnSp>
          <p:nvCxnSpPr>
            <p:cNvPr id="6" name="Straight Connector 5">
              <a:extLst>
                <a:ext uri="{FF2B5EF4-FFF2-40B4-BE49-F238E27FC236}">
                  <a16:creationId xmlns:a16="http://schemas.microsoft.com/office/drawing/2014/main" id="{C72390CE-139C-4CAB-942F-C87ABDBAB76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BABC37F-DE0A-4F7C-AF8E-20F3B40BFD30}"/>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sp>
        <p:nvSpPr>
          <p:cNvPr id="22" name="Text Placeholder 43">
            <a:extLst>
              <a:ext uri="{FF2B5EF4-FFF2-40B4-BE49-F238E27FC236}">
                <a16:creationId xmlns:a16="http://schemas.microsoft.com/office/drawing/2014/main" id="{45667475-4697-43BC-9F20-2560D9F15033}"/>
              </a:ext>
            </a:extLst>
          </p:cNvPr>
          <p:cNvSpPr>
            <a:spLocks noGrp="1"/>
          </p:cNvSpPr>
          <p:nvPr>
            <p:ph type="body" sz="quarter" idx="11" hasCustomPrompt="1"/>
          </p:nvPr>
        </p:nvSpPr>
        <p:spPr bwMode="gray">
          <a:xfrm>
            <a:off x="658813" y="1849230"/>
            <a:ext cx="10871200" cy="385200"/>
          </a:xfrm>
          <a:prstGeom prst="rect">
            <a:avLst/>
          </a:prstGeom>
        </p:spPr>
        <p:txBody>
          <a:bodyPr>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9" name="Text Placeholder 43">
            <a:extLst>
              <a:ext uri="{FF2B5EF4-FFF2-40B4-BE49-F238E27FC236}">
                <a16:creationId xmlns:a16="http://schemas.microsoft.com/office/drawing/2014/main" id="{11B094EA-7454-4E7E-8607-FA22E7330EDA}"/>
              </a:ext>
            </a:extLst>
          </p:cNvPr>
          <p:cNvSpPr>
            <a:spLocks noGrp="1"/>
          </p:cNvSpPr>
          <p:nvPr>
            <p:ph type="body" sz="quarter" idx="14" hasCustomPrompt="1"/>
          </p:nvPr>
        </p:nvSpPr>
        <p:spPr bwMode="gray">
          <a:xfrm>
            <a:off x="658813" y="233720"/>
            <a:ext cx="10871200" cy="246221"/>
          </a:xfrm>
          <a:prstGeom prst="rect">
            <a:avLst/>
          </a:prstGeom>
        </p:spPr>
        <p:txBody>
          <a:bodyPr>
            <a:spAutoFit/>
          </a:bodyPr>
          <a:lstStyle>
            <a:lvl1pPr marL="0" indent="0">
              <a:buNone/>
              <a:defRPr sz="16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hoofdstuknaam</a:t>
            </a:r>
            <a:endParaRPr lang="en-GB" dirty="0"/>
          </a:p>
        </p:txBody>
      </p:sp>
      <p:sp>
        <p:nvSpPr>
          <p:cNvPr id="2" name="Slide Number Placeholder 1">
            <a:extLst>
              <a:ext uri="{FF2B5EF4-FFF2-40B4-BE49-F238E27FC236}">
                <a16:creationId xmlns:a16="http://schemas.microsoft.com/office/drawing/2014/main" id="{57CEECE2-92FF-494B-BB09-4BF10DB30CED}"/>
              </a:ext>
            </a:extLst>
          </p:cNvPr>
          <p:cNvSpPr>
            <a:spLocks noGrp="1"/>
          </p:cNvSpPr>
          <p:nvPr>
            <p:ph type="sldNum" sz="quarter" idx="16"/>
          </p:nvPr>
        </p:nvSpPr>
        <p:spPr bwMode="gray"/>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sp>
        <p:nvSpPr>
          <p:cNvPr id="8" name="Title 7">
            <a:extLst>
              <a:ext uri="{FF2B5EF4-FFF2-40B4-BE49-F238E27FC236}">
                <a16:creationId xmlns:a16="http://schemas.microsoft.com/office/drawing/2014/main" id="{16AB0AAB-7309-47F9-A4C5-9D588591475F}"/>
              </a:ext>
            </a:extLst>
          </p:cNvPr>
          <p:cNvSpPr>
            <a:spLocks noGrp="1"/>
          </p:cNvSpPr>
          <p:nvPr>
            <p:ph type="title"/>
          </p:nvPr>
        </p:nvSpPr>
        <p:spPr>
          <a:xfrm>
            <a:off x="663600" y="657225"/>
            <a:ext cx="10864800" cy="863600"/>
          </a:xfrm>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684E1ADC-4928-48AF-BDFF-C065083CB194}"/>
              </a:ext>
            </a:extLst>
          </p:cNvPr>
          <p:cNvGrpSpPr/>
          <p:nvPr userDrawn="1"/>
        </p:nvGrpSpPr>
        <p:grpSpPr bwMode="gray">
          <a:xfrm>
            <a:off x="-1736679" y="1922329"/>
            <a:ext cx="1620000" cy="161583"/>
            <a:chOff x="-1800000" y="2003291"/>
            <a:chExt cx="1620000" cy="161583"/>
          </a:xfrm>
        </p:grpSpPr>
        <p:cxnSp>
          <p:nvCxnSpPr>
            <p:cNvPr id="25" name="Straight Connector 24">
              <a:extLst>
                <a:ext uri="{FF2B5EF4-FFF2-40B4-BE49-F238E27FC236}">
                  <a16:creationId xmlns:a16="http://schemas.microsoft.com/office/drawing/2014/main" id="{09F8BD4B-C2C6-44B6-931A-EE77365DE8CC}"/>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D7CE446-0F13-4B7D-92C5-B621833C41D0}"/>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28" name="Group 27">
            <a:extLst>
              <a:ext uri="{FF2B5EF4-FFF2-40B4-BE49-F238E27FC236}">
                <a16:creationId xmlns:a16="http://schemas.microsoft.com/office/drawing/2014/main" id="{36A4BF1E-EE73-4A79-8B8E-374F1E1AF016}"/>
              </a:ext>
            </a:extLst>
          </p:cNvPr>
          <p:cNvGrpSpPr/>
          <p:nvPr userDrawn="1"/>
        </p:nvGrpSpPr>
        <p:grpSpPr bwMode="gray">
          <a:xfrm>
            <a:off x="-1736679" y="624617"/>
            <a:ext cx="1620000" cy="323165"/>
            <a:chOff x="-1800000" y="998857"/>
            <a:chExt cx="1620000" cy="323165"/>
          </a:xfrm>
        </p:grpSpPr>
        <p:cxnSp>
          <p:nvCxnSpPr>
            <p:cNvPr id="30" name="Straight Connector 29">
              <a:extLst>
                <a:ext uri="{FF2B5EF4-FFF2-40B4-BE49-F238E27FC236}">
                  <a16:creationId xmlns:a16="http://schemas.microsoft.com/office/drawing/2014/main" id="{CFC89D38-6374-4EFC-B05E-5ADD18117947}"/>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08CAF22-C33E-4BAC-A682-3FE0D93B7909}"/>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defTabSz="914400"/>
              <a:r>
                <a:rPr lang="nl-NL" sz="1050">
                  <a:solidFill>
                    <a:srgbClr val="172983"/>
                  </a:solidFill>
                  <a:latin typeface="Calibri"/>
                </a:rPr>
                <a:t>Titel over </a:t>
              </a:r>
              <a:br>
                <a:rPr lang="nl-NL" sz="1050">
                  <a:solidFill>
                    <a:srgbClr val="172983"/>
                  </a:solidFill>
                  <a:latin typeface="Calibri"/>
                </a:rPr>
              </a:br>
              <a:r>
                <a:rPr lang="nl-NL" sz="1050">
                  <a:solidFill>
                    <a:srgbClr val="172983"/>
                  </a:solidFill>
                  <a:latin typeface="Calibri"/>
                </a:rPr>
                <a:t>maximaal 2 regels</a:t>
              </a:r>
            </a:p>
          </p:txBody>
        </p:sp>
      </p:grpSp>
    </p:spTree>
    <p:extLst>
      <p:ext uri="{BB962C8B-B14F-4D97-AF65-F5344CB8AC3E}">
        <p14:creationId xmlns:p14="http://schemas.microsoft.com/office/powerpoint/2010/main" val="377690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8" userDrawn="1">
          <p15:clr>
            <a:srgbClr val="FBAE40"/>
          </p15:clr>
        </p15:guide>
        <p15:guide id="2" orient="horz" pos="414" userDrawn="1">
          <p15:clr>
            <a:srgbClr val="FBAE40"/>
          </p15:clr>
        </p15:guide>
        <p15:guide id="3" orient="horz" pos="1160" userDrawn="1">
          <p15:clr>
            <a:srgbClr val="FBAE40"/>
          </p15:clr>
        </p15:guide>
        <p15:guide id="4" orient="horz" pos="1412" userDrawn="1">
          <p15:clr>
            <a:srgbClr val="FBAE40"/>
          </p15:clr>
        </p15:guide>
        <p15:guide id="5" orient="horz" pos="3906" userDrawn="1">
          <p15:clr>
            <a:srgbClr val="FBAE40"/>
          </p15:clr>
        </p15:guide>
        <p15:guide id="6" pos="415" userDrawn="1">
          <p15:clr>
            <a:srgbClr val="FBAE40"/>
          </p15:clr>
        </p15:guide>
        <p15:guide id="7" pos="7265"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 tekst 1/2 beeld">
    <p:spTree>
      <p:nvGrpSpPr>
        <p:cNvPr id="1" name=""/>
        <p:cNvGrpSpPr/>
        <p:nvPr/>
      </p:nvGrpSpPr>
      <p:grpSpPr>
        <a:xfrm>
          <a:off x="0" y="0"/>
          <a:ext cx="0" cy="0"/>
          <a:chOff x="0" y="0"/>
          <a:chExt cx="0" cy="0"/>
        </a:xfrm>
      </p:grpSpPr>
      <p:sp>
        <p:nvSpPr>
          <p:cNvPr id="4" name="Text Placeholder 43">
            <a:extLst>
              <a:ext uri="{FF2B5EF4-FFF2-40B4-BE49-F238E27FC236}">
                <a16:creationId xmlns:a16="http://schemas.microsoft.com/office/drawing/2014/main" id="{9FE438BE-FC04-40AE-9B36-A961EE29975A}"/>
              </a:ext>
            </a:extLst>
          </p:cNvPr>
          <p:cNvSpPr>
            <a:spLocks noGrp="1"/>
          </p:cNvSpPr>
          <p:nvPr>
            <p:ph type="body" sz="quarter" idx="12" hasCustomPrompt="1"/>
          </p:nvPr>
        </p:nvSpPr>
        <p:spPr bwMode="gray">
          <a:xfrm>
            <a:off x="658813" y="6332428"/>
            <a:ext cx="8640000" cy="365121"/>
          </a:xfrm>
          <a:prstGeom prst="rect">
            <a:avLst/>
          </a:prstGeom>
        </p:spPr>
        <p:txBody>
          <a:bodyPr>
            <a:noAutofit/>
          </a:bodyPr>
          <a:lstStyle>
            <a:lvl1pPr marL="180000" indent="-180000">
              <a:buFont typeface="+mj-lt"/>
              <a:buAutoNum type="arabicPeriod"/>
              <a:defRPr sz="10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voetnoot</a:t>
            </a:r>
            <a:endParaRPr lang="en-GB"/>
          </a:p>
        </p:txBody>
      </p:sp>
      <p:grpSp>
        <p:nvGrpSpPr>
          <p:cNvPr id="5" name="Group 4">
            <a:extLst>
              <a:ext uri="{FF2B5EF4-FFF2-40B4-BE49-F238E27FC236}">
                <a16:creationId xmlns:a16="http://schemas.microsoft.com/office/drawing/2014/main" id="{E98830B6-4F9C-4785-8906-825717E03090}"/>
              </a:ext>
            </a:extLst>
          </p:cNvPr>
          <p:cNvGrpSpPr/>
          <p:nvPr userDrawn="1"/>
        </p:nvGrpSpPr>
        <p:grpSpPr bwMode="gray">
          <a:xfrm>
            <a:off x="-1736679" y="6288462"/>
            <a:ext cx="1620000" cy="161583"/>
            <a:chOff x="-1800000" y="2402597"/>
            <a:chExt cx="1620000" cy="161583"/>
          </a:xfrm>
        </p:grpSpPr>
        <p:cxnSp>
          <p:nvCxnSpPr>
            <p:cNvPr id="6" name="Straight Connector 5">
              <a:extLst>
                <a:ext uri="{FF2B5EF4-FFF2-40B4-BE49-F238E27FC236}">
                  <a16:creationId xmlns:a16="http://schemas.microsoft.com/office/drawing/2014/main" id="{C72390CE-139C-4CAB-942F-C87ABDBAB76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BABC37F-DE0A-4F7C-AF8E-20F3B40BFD30}"/>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sp>
        <p:nvSpPr>
          <p:cNvPr id="22" name="Text Placeholder 43">
            <a:extLst>
              <a:ext uri="{FF2B5EF4-FFF2-40B4-BE49-F238E27FC236}">
                <a16:creationId xmlns:a16="http://schemas.microsoft.com/office/drawing/2014/main" id="{45667475-4697-43BC-9F20-2560D9F15033}"/>
              </a:ext>
            </a:extLst>
          </p:cNvPr>
          <p:cNvSpPr>
            <a:spLocks noGrp="1"/>
          </p:cNvSpPr>
          <p:nvPr>
            <p:ph type="body" sz="quarter" idx="11" hasCustomPrompt="1"/>
          </p:nvPr>
        </p:nvSpPr>
        <p:spPr bwMode="gray">
          <a:xfrm>
            <a:off x="658813" y="1849230"/>
            <a:ext cx="5093457" cy="385200"/>
          </a:xfrm>
          <a:prstGeom prst="rect">
            <a:avLst/>
          </a:prstGeom>
        </p:spPr>
        <p:txBody>
          <a:bodyPr wrap="square">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4" name="Content Placeholder 23">
            <a:extLst>
              <a:ext uri="{FF2B5EF4-FFF2-40B4-BE49-F238E27FC236}">
                <a16:creationId xmlns:a16="http://schemas.microsoft.com/office/drawing/2014/main" id="{543BD038-A9AF-444E-A61F-A90D5D939448}"/>
              </a:ext>
            </a:extLst>
          </p:cNvPr>
          <p:cNvSpPr>
            <a:spLocks noGrp="1"/>
          </p:cNvSpPr>
          <p:nvPr>
            <p:ph sz="quarter" idx="13"/>
          </p:nvPr>
        </p:nvSpPr>
        <p:spPr bwMode="gray">
          <a:xfrm>
            <a:off x="658812" y="2240367"/>
            <a:ext cx="5092701" cy="396040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9" name="Text Placeholder 43">
            <a:extLst>
              <a:ext uri="{FF2B5EF4-FFF2-40B4-BE49-F238E27FC236}">
                <a16:creationId xmlns:a16="http://schemas.microsoft.com/office/drawing/2014/main" id="{11B094EA-7454-4E7E-8607-FA22E7330EDA}"/>
              </a:ext>
            </a:extLst>
          </p:cNvPr>
          <p:cNvSpPr>
            <a:spLocks noGrp="1"/>
          </p:cNvSpPr>
          <p:nvPr>
            <p:ph type="body" sz="quarter" idx="14" hasCustomPrompt="1"/>
          </p:nvPr>
        </p:nvSpPr>
        <p:spPr bwMode="gray">
          <a:xfrm>
            <a:off x="658813" y="233720"/>
            <a:ext cx="10871200" cy="246221"/>
          </a:xfrm>
          <a:prstGeom prst="rect">
            <a:avLst/>
          </a:prstGeom>
        </p:spPr>
        <p:txBody>
          <a:bodyPr>
            <a:spAutoFit/>
          </a:bodyPr>
          <a:lstStyle>
            <a:lvl1pPr marL="0" indent="0">
              <a:buNone/>
              <a:defRPr sz="16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hoofdstuknaam</a:t>
            </a:r>
            <a:endParaRPr lang="en-GB" dirty="0"/>
          </a:p>
        </p:txBody>
      </p:sp>
      <p:sp>
        <p:nvSpPr>
          <p:cNvPr id="26" name="Text Placeholder 43">
            <a:extLst>
              <a:ext uri="{FF2B5EF4-FFF2-40B4-BE49-F238E27FC236}">
                <a16:creationId xmlns:a16="http://schemas.microsoft.com/office/drawing/2014/main" id="{0E041ED4-AA2C-428E-9E04-584290A2C4D5}"/>
              </a:ext>
            </a:extLst>
          </p:cNvPr>
          <p:cNvSpPr>
            <a:spLocks noGrp="1"/>
          </p:cNvSpPr>
          <p:nvPr>
            <p:ph type="body" sz="quarter" idx="15" hasCustomPrompt="1"/>
          </p:nvPr>
        </p:nvSpPr>
        <p:spPr bwMode="gray">
          <a:xfrm>
            <a:off x="6434943" y="1849230"/>
            <a:ext cx="5093457" cy="385200"/>
          </a:xfrm>
          <a:prstGeom prst="rect">
            <a:avLst/>
          </a:prstGeom>
        </p:spPr>
        <p:txBody>
          <a:bodyPr wrap="square">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een subtitel</a:t>
            </a:r>
            <a:endParaRPr lang="en-GB"/>
          </a:p>
        </p:txBody>
      </p:sp>
      <p:sp>
        <p:nvSpPr>
          <p:cNvPr id="25" name="Picture Placeholder 7">
            <a:extLst>
              <a:ext uri="{FF2B5EF4-FFF2-40B4-BE49-F238E27FC236}">
                <a16:creationId xmlns:a16="http://schemas.microsoft.com/office/drawing/2014/main" id="{838C0004-559D-45A9-AD01-89BD7187CC11}"/>
              </a:ext>
            </a:extLst>
          </p:cNvPr>
          <p:cNvSpPr>
            <a:spLocks noGrp="1"/>
          </p:cNvSpPr>
          <p:nvPr>
            <p:ph type="pic" sz="quarter" idx="17"/>
          </p:nvPr>
        </p:nvSpPr>
        <p:spPr bwMode="gray">
          <a:xfrm>
            <a:off x="6434138" y="2240368"/>
            <a:ext cx="5095875" cy="3954056"/>
          </a:xfrm>
          <a:prstGeom prst="rect">
            <a:avLst/>
          </a:prstGeom>
          <a:solidFill>
            <a:srgbClr val="EBEBEB"/>
          </a:solidFill>
        </p:spPr>
        <p:txBody>
          <a:bodyPr bIns="720000" anchor="ctr" anchorCtr="0"/>
          <a:lstStyle>
            <a:lvl1pPr algn="ctr">
              <a:defRPr/>
            </a:lvl1pPr>
          </a:lstStyle>
          <a:p>
            <a:r>
              <a:rPr lang="en-US"/>
              <a:t>Click icon to add picture</a:t>
            </a:r>
            <a:endParaRPr lang="nl-NL"/>
          </a:p>
        </p:txBody>
      </p:sp>
      <p:sp>
        <p:nvSpPr>
          <p:cNvPr id="2" name="Slide Number Placeholder 1">
            <a:extLst>
              <a:ext uri="{FF2B5EF4-FFF2-40B4-BE49-F238E27FC236}">
                <a16:creationId xmlns:a16="http://schemas.microsoft.com/office/drawing/2014/main" id="{8DB0747B-BB20-4BB1-9195-1E4B6D57EA01}"/>
              </a:ext>
            </a:extLst>
          </p:cNvPr>
          <p:cNvSpPr>
            <a:spLocks noGrp="1"/>
          </p:cNvSpPr>
          <p:nvPr>
            <p:ph type="sldNum" sz="quarter" idx="18"/>
          </p:nvPr>
        </p:nvSpPr>
        <p:spPr bwMode="gray"/>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28" name="Group 27">
            <a:extLst>
              <a:ext uri="{FF2B5EF4-FFF2-40B4-BE49-F238E27FC236}">
                <a16:creationId xmlns:a16="http://schemas.microsoft.com/office/drawing/2014/main" id="{34A4163C-69C9-4109-B927-31C0A4C104CE}"/>
              </a:ext>
            </a:extLst>
          </p:cNvPr>
          <p:cNvGrpSpPr/>
          <p:nvPr userDrawn="1"/>
        </p:nvGrpSpPr>
        <p:grpSpPr bwMode="gray">
          <a:xfrm>
            <a:off x="-1736679" y="2315157"/>
            <a:ext cx="1620000" cy="161583"/>
            <a:chOff x="-1800000" y="2402597"/>
            <a:chExt cx="1620000" cy="161583"/>
          </a:xfrm>
        </p:grpSpPr>
        <p:cxnSp>
          <p:nvCxnSpPr>
            <p:cNvPr id="30" name="Straight Connector 29">
              <a:extLst>
                <a:ext uri="{FF2B5EF4-FFF2-40B4-BE49-F238E27FC236}">
                  <a16:creationId xmlns:a16="http://schemas.microsoft.com/office/drawing/2014/main" id="{C6D140DD-3D7F-4D5E-87E8-62DD2D130CC9}"/>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C6B35D9-AFF9-4AFE-84CF-50115CB997E0}"/>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Tekst </a:t>
              </a:r>
            </a:p>
          </p:txBody>
        </p:sp>
      </p:grpSp>
      <p:grpSp>
        <p:nvGrpSpPr>
          <p:cNvPr id="32" name="Group 31">
            <a:extLst>
              <a:ext uri="{FF2B5EF4-FFF2-40B4-BE49-F238E27FC236}">
                <a16:creationId xmlns:a16="http://schemas.microsoft.com/office/drawing/2014/main" id="{D0093E9E-1FDD-4478-BE61-6CB05BA731B6}"/>
              </a:ext>
            </a:extLst>
          </p:cNvPr>
          <p:cNvGrpSpPr/>
          <p:nvPr userDrawn="1"/>
        </p:nvGrpSpPr>
        <p:grpSpPr bwMode="gray">
          <a:xfrm>
            <a:off x="-1736679" y="1922329"/>
            <a:ext cx="1620000" cy="161583"/>
            <a:chOff x="-1800000" y="2003291"/>
            <a:chExt cx="1620000" cy="161583"/>
          </a:xfrm>
        </p:grpSpPr>
        <p:cxnSp>
          <p:nvCxnSpPr>
            <p:cNvPr id="33" name="Straight Connector 32">
              <a:extLst>
                <a:ext uri="{FF2B5EF4-FFF2-40B4-BE49-F238E27FC236}">
                  <a16:creationId xmlns:a16="http://schemas.microsoft.com/office/drawing/2014/main" id="{CED2A3ED-5E71-4EFC-9AD7-767CA898ECFC}"/>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95AB247-6DAC-4BC3-A8B3-654F71AB8560}"/>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35" name="Group 34">
            <a:extLst>
              <a:ext uri="{FF2B5EF4-FFF2-40B4-BE49-F238E27FC236}">
                <a16:creationId xmlns:a16="http://schemas.microsoft.com/office/drawing/2014/main" id="{03E42E48-549F-49FF-867C-2E71723C12C8}"/>
              </a:ext>
            </a:extLst>
          </p:cNvPr>
          <p:cNvGrpSpPr/>
          <p:nvPr userDrawn="1"/>
        </p:nvGrpSpPr>
        <p:grpSpPr bwMode="gray">
          <a:xfrm>
            <a:off x="-1736679" y="624617"/>
            <a:ext cx="1620000" cy="323165"/>
            <a:chOff x="-1800000" y="998857"/>
            <a:chExt cx="1620000" cy="323165"/>
          </a:xfrm>
        </p:grpSpPr>
        <p:cxnSp>
          <p:nvCxnSpPr>
            <p:cNvPr id="36" name="Straight Connector 35">
              <a:extLst>
                <a:ext uri="{FF2B5EF4-FFF2-40B4-BE49-F238E27FC236}">
                  <a16:creationId xmlns:a16="http://schemas.microsoft.com/office/drawing/2014/main" id="{8A1EC099-9BAA-45AD-9260-EE7E95F1ABAC}"/>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4CFC6A13-5461-4D06-B53A-161040BF287D}"/>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defTabSz="914400"/>
              <a:r>
                <a:rPr lang="nl-NL" sz="1050">
                  <a:solidFill>
                    <a:srgbClr val="172983"/>
                  </a:solidFill>
                  <a:latin typeface="Calibri"/>
                </a:rPr>
                <a:t>Titel over </a:t>
              </a:r>
              <a:br>
                <a:rPr lang="nl-NL" sz="1050">
                  <a:solidFill>
                    <a:srgbClr val="172983"/>
                  </a:solidFill>
                  <a:latin typeface="Calibri"/>
                </a:rPr>
              </a:br>
              <a:r>
                <a:rPr lang="nl-NL" sz="1050">
                  <a:solidFill>
                    <a:srgbClr val="172983"/>
                  </a:solidFill>
                  <a:latin typeface="Calibri"/>
                </a:rPr>
                <a:t>maximaal 2 regels</a:t>
              </a:r>
            </a:p>
          </p:txBody>
        </p:sp>
      </p:grpSp>
      <p:sp>
        <p:nvSpPr>
          <p:cNvPr id="17" name="Title 16">
            <a:extLst>
              <a:ext uri="{FF2B5EF4-FFF2-40B4-BE49-F238E27FC236}">
                <a16:creationId xmlns:a16="http://schemas.microsoft.com/office/drawing/2014/main" id="{360D4001-E063-49E8-97E1-40365CA5BA83}"/>
              </a:ext>
            </a:extLst>
          </p:cNvPr>
          <p:cNvSpPr>
            <a:spLocks noGrp="1"/>
          </p:cNvSpPr>
          <p:nvPr>
            <p:ph type="title"/>
          </p:nvPr>
        </p:nvSpPr>
        <p:spPr>
          <a:xfrm>
            <a:off x="663600" y="657225"/>
            <a:ext cx="10864800" cy="863600"/>
          </a:xfrm>
        </p:spPr>
        <p:txBody>
          <a:bodyPr/>
          <a:lstStyle/>
          <a:p>
            <a:r>
              <a:rPr lang="en-US"/>
              <a:t>Click to edit Master title style</a:t>
            </a:r>
            <a:endParaRPr lang="en-GB" dirty="0"/>
          </a:p>
        </p:txBody>
      </p:sp>
      <p:grpSp>
        <p:nvGrpSpPr>
          <p:cNvPr id="56" name="Group 55">
            <a:extLst>
              <a:ext uri="{FF2B5EF4-FFF2-40B4-BE49-F238E27FC236}">
                <a16:creationId xmlns:a16="http://schemas.microsoft.com/office/drawing/2014/main" id="{A820E25E-0257-49B7-B421-AC431F908A28}"/>
              </a:ext>
            </a:extLst>
          </p:cNvPr>
          <p:cNvGrpSpPr/>
          <p:nvPr userDrawn="1"/>
        </p:nvGrpSpPr>
        <p:grpSpPr>
          <a:xfrm>
            <a:off x="-1736679" y="2777742"/>
            <a:ext cx="1620000" cy="2694614"/>
            <a:chOff x="-1736679" y="2638323"/>
            <a:chExt cx="1620000" cy="2694614"/>
          </a:xfrm>
        </p:grpSpPr>
        <p:sp>
          <p:nvSpPr>
            <p:cNvPr id="57" name="Content Placeholder 1">
              <a:extLst>
                <a:ext uri="{FF2B5EF4-FFF2-40B4-BE49-F238E27FC236}">
                  <a16:creationId xmlns:a16="http://schemas.microsoft.com/office/drawing/2014/main" id="{595DB291-CF2F-40AC-B993-259C661FCA16}"/>
                </a:ext>
              </a:extLst>
            </p:cNvPr>
            <p:cNvSpPr txBox="1">
              <a:spLocks/>
            </p:cNvSpPr>
            <p:nvPr userDrawn="1"/>
          </p:nvSpPr>
          <p:spPr bwMode="gray">
            <a:xfrm>
              <a:off x="-1736679" y="2638323"/>
              <a:ext cx="1620000" cy="2393613"/>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Bullets met ‘Lijstniveau’</a:t>
              </a:r>
              <a:endParaRPr lang="nl-NL" sz="1000" b="1" dirty="0">
                <a:solidFill>
                  <a:srgbClr val="172983"/>
                </a:solidFill>
                <a:latin typeface="Calibri Light"/>
              </a:endParaRPr>
            </a:p>
            <a:p>
              <a:pPr>
                <a:lnSpc>
                  <a:spcPct val="90000"/>
                </a:lnSpc>
                <a:spcBef>
                  <a:spcPts val="0"/>
                </a:spcBef>
                <a:buClr>
                  <a:srgbClr val="172983"/>
                </a:buClr>
                <a:tabLst>
                  <a:tab pos="596900" algn="l"/>
                </a:tabLst>
              </a:pP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dirty="0">
                  <a:solidFill>
                    <a:srgbClr val="172983"/>
                  </a:solidFill>
                  <a:latin typeface="Calibri Light"/>
                </a:rPr>
                <a:t>Niveau 1: tekst zonder bullet</a:t>
              </a: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2-5: tekst met bullets</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tabLst>
                  <a:tab pos="596900" algn="l"/>
                </a:tabLst>
              </a:pPr>
              <a:endParaRPr lang="nl-NL" sz="1000" dirty="0">
                <a:solidFill>
                  <a:srgbClr val="172983"/>
                </a:solidFill>
                <a:latin typeface="Calibri Light"/>
              </a:endParaRPr>
            </a:p>
            <a:p>
              <a:pPr>
                <a:lnSpc>
                  <a:spcPct val="90000"/>
                </a:lnSpc>
                <a:spcBef>
                  <a:spcPts val="0"/>
                </a:spcBef>
                <a:buClr>
                  <a:srgbClr val="172983"/>
                </a:buClr>
                <a:tabLst>
                  <a:tab pos="596900" algn="l"/>
                </a:tabLst>
                <a:defRPr/>
              </a:pPr>
              <a:r>
                <a:rPr lang="nl-NL" sz="1000" dirty="0">
                  <a:solidFill>
                    <a:srgbClr val="172983"/>
                  </a:solidFill>
                  <a:latin typeface="Calibri Light"/>
                </a:rPr>
                <a:t>Typ je tekst op de eerste tekstregel. Vergeet nu de standaard button voor bullets (rode kruis</a:t>
              </a:r>
              <a:r>
                <a:rPr lang="nl-NL" sz="1000">
                  <a:solidFill>
                    <a:srgbClr val="172983"/>
                  </a:solidFill>
                  <a:latin typeface="Calibri Light"/>
                </a:rPr>
                <a:t>). </a:t>
              </a:r>
            </a:p>
            <a:p>
              <a:pPr>
                <a:lnSpc>
                  <a:spcPct val="90000"/>
                </a:lnSpc>
                <a:spcBef>
                  <a:spcPts val="0"/>
                </a:spcBef>
                <a:buClr>
                  <a:srgbClr val="172983"/>
                </a:buClr>
                <a:tabLst>
                  <a:tab pos="596900" algn="l"/>
                </a:tabLst>
                <a:defRPr/>
              </a:pPr>
              <a:r>
                <a:rPr lang="nl-NL" sz="1000">
                  <a:solidFill>
                    <a:srgbClr val="172983"/>
                  </a:solidFill>
                  <a:latin typeface="Calibri Light"/>
                </a:rPr>
                <a:t>Klik op het pijltje naar rechts en je verhoogt het tekstniveau. </a:t>
              </a:r>
            </a:p>
            <a:p>
              <a:pPr>
                <a:lnSpc>
                  <a:spcPct val="90000"/>
                </a:lnSpc>
                <a:spcBef>
                  <a:spcPts val="0"/>
                </a:spcBef>
                <a:buClr>
                  <a:srgbClr val="172983"/>
                </a:buClr>
                <a:tabLst>
                  <a:tab pos="596900" algn="l"/>
                </a:tabLst>
              </a:pPr>
              <a:r>
                <a:rPr lang="nl-NL" sz="1000">
                  <a:solidFill>
                    <a:srgbClr val="172983"/>
                  </a:solidFill>
                  <a:latin typeface="Calibri Light"/>
                </a:rPr>
                <a:t>Klik </a:t>
              </a:r>
              <a:r>
                <a:rPr lang="nl-NL" sz="1000" dirty="0">
                  <a:solidFill>
                    <a:srgbClr val="172983"/>
                  </a:solidFill>
                  <a:latin typeface="Calibri Light"/>
                </a:rPr>
                <a:t>op het pijltje naar links en je verlaagt het tekstniveau</a:t>
              </a:r>
              <a:r>
                <a:rPr lang="nl-NL" sz="1000">
                  <a:solidFill>
                    <a:srgbClr val="172983"/>
                  </a:solidFill>
                  <a:latin typeface="Calibri Light"/>
                </a:rPr>
                <a:t>. </a:t>
              </a:r>
              <a:endParaRPr lang="nl-NL" sz="1050" dirty="0">
                <a:solidFill>
                  <a:srgbClr val="172983"/>
                </a:solidFill>
                <a:latin typeface="Calibri Light"/>
              </a:endParaRPr>
            </a:p>
          </p:txBody>
        </p:sp>
        <p:grpSp>
          <p:nvGrpSpPr>
            <p:cNvPr id="58" name="Group 57">
              <a:extLst>
                <a:ext uri="{FF2B5EF4-FFF2-40B4-BE49-F238E27FC236}">
                  <a16:creationId xmlns:a16="http://schemas.microsoft.com/office/drawing/2014/main" id="{CC5A2E9B-5D90-423B-87E6-6D65F837046F}"/>
                </a:ext>
              </a:extLst>
            </p:cNvPr>
            <p:cNvGrpSpPr/>
            <p:nvPr userDrawn="1"/>
          </p:nvGrpSpPr>
          <p:grpSpPr>
            <a:xfrm>
              <a:off x="-1736679" y="4488254"/>
              <a:ext cx="1620000" cy="844683"/>
              <a:chOff x="-1736679" y="4488254"/>
              <a:chExt cx="1620000" cy="844683"/>
            </a:xfrm>
          </p:grpSpPr>
          <p:pic>
            <p:nvPicPr>
              <p:cNvPr id="59" name="Picture 58">
                <a:extLst>
                  <a:ext uri="{FF2B5EF4-FFF2-40B4-BE49-F238E27FC236}">
                    <a16:creationId xmlns:a16="http://schemas.microsoft.com/office/drawing/2014/main" id="{CFBA6C82-4F80-43FC-BE96-59C480FC44C4}"/>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1" r="37358"/>
              <a:stretch/>
            </p:blipFill>
            <p:spPr>
              <a:xfrm>
                <a:off x="-1736679" y="4648986"/>
                <a:ext cx="1620000" cy="683951"/>
              </a:xfrm>
              <a:prstGeom prst="rect">
                <a:avLst/>
              </a:prstGeom>
            </p:spPr>
          </p:pic>
          <p:sp>
            <p:nvSpPr>
              <p:cNvPr id="60" name="Multiplication Sign 59">
                <a:extLst>
                  <a:ext uri="{FF2B5EF4-FFF2-40B4-BE49-F238E27FC236}">
                    <a16:creationId xmlns:a16="http://schemas.microsoft.com/office/drawing/2014/main" id="{CBE76E14-D32D-42AA-84EF-8F7024BBDB84}"/>
                  </a:ext>
                </a:extLst>
              </p:cNvPr>
              <p:cNvSpPr/>
              <p:nvPr userDrawn="1"/>
            </p:nvSpPr>
            <p:spPr>
              <a:xfrm>
                <a:off x="-1736679" y="4648987"/>
                <a:ext cx="289465" cy="289464"/>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nvGrpSpPr>
              <p:cNvPr id="61" name="Group 60">
                <a:extLst>
                  <a:ext uri="{FF2B5EF4-FFF2-40B4-BE49-F238E27FC236}">
                    <a16:creationId xmlns:a16="http://schemas.microsoft.com/office/drawing/2014/main" id="{998E27B8-22A8-49E3-8999-5A67CE38E1BE}"/>
                  </a:ext>
                </a:extLst>
              </p:cNvPr>
              <p:cNvGrpSpPr/>
              <p:nvPr userDrawn="1"/>
            </p:nvGrpSpPr>
            <p:grpSpPr>
              <a:xfrm>
                <a:off x="-1182013" y="4488254"/>
                <a:ext cx="400190" cy="433872"/>
                <a:chOff x="-1182013" y="4042044"/>
                <a:chExt cx="400190" cy="433872"/>
              </a:xfrm>
            </p:grpSpPr>
            <p:sp>
              <p:nvSpPr>
                <p:cNvPr id="62" name="Rectangle 61">
                  <a:extLst>
                    <a:ext uri="{FF2B5EF4-FFF2-40B4-BE49-F238E27FC236}">
                      <a16:creationId xmlns:a16="http://schemas.microsoft.com/office/drawing/2014/main" id="{ECF2C839-0CA8-426E-B573-933E6966DD14}"/>
                    </a:ext>
                  </a:extLst>
                </p:cNvPr>
                <p:cNvSpPr/>
                <p:nvPr userDrawn="1"/>
              </p:nvSpPr>
              <p:spPr>
                <a:xfrm>
                  <a:off x="-1182013" y="4211679"/>
                  <a:ext cx="400190" cy="264237"/>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63" name="Arrow: Down 62">
                  <a:extLst>
                    <a:ext uri="{FF2B5EF4-FFF2-40B4-BE49-F238E27FC236}">
                      <a16:creationId xmlns:a16="http://schemas.microsoft.com/office/drawing/2014/main" id="{1BFD8927-80AB-4822-B320-511B5B716E1B}"/>
                    </a:ext>
                  </a:extLst>
                </p:cNvPr>
                <p:cNvSpPr/>
                <p:nvPr userDrawn="1"/>
              </p:nvSpPr>
              <p:spPr>
                <a:xfrm>
                  <a:off x="-947373"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64" name="Arrow: Down 63">
                  <a:extLst>
                    <a:ext uri="{FF2B5EF4-FFF2-40B4-BE49-F238E27FC236}">
                      <a16:creationId xmlns:a16="http://schemas.microsoft.com/office/drawing/2014/main" id="{588050DB-8BD3-4065-891B-3517500E5548}"/>
                    </a:ext>
                  </a:extLst>
                </p:cNvPr>
                <p:cNvSpPr/>
                <p:nvPr userDrawn="1"/>
              </p:nvSpPr>
              <p:spPr>
                <a:xfrm>
                  <a:off x="-1116441"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grpSp>
    </p:spTree>
    <p:extLst>
      <p:ext uri="{BB962C8B-B14F-4D97-AF65-F5344CB8AC3E}">
        <p14:creationId xmlns:p14="http://schemas.microsoft.com/office/powerpoint/2010/main" val="94517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8" userDrawn="1">
          <p15:clr>
            <a:srgbClr val="FBAE40"/>
          </p15:clr>
        </p15:guide>
        <p15:guide id="2" orient="horz" pos="414" userDrawn="1">
          <p15:clr>
            <a:srgbClr val="FBAE40"/>
          </p15:clr>
        </p15:guide>
        <p15:guide id="3" orient="horz" pos="1160" userDrawn="1">
          <p15:clr>
            <a:srgbClr val="FBAE40"/>
          </p15:clr>
        </p15:guide>
        <p15:guide id="4" orient="horz" pos="1413" userDrawn="1">
          <p15:clr>
            <a:srgbClr val="FBAE40"/>
          </p15:clr>
        </p15:guide>
        <p15:guide id="6" pos="3623">
          <p15:clr>
            <a:srgbClr val="FBAE40"/>
          </p15:clr>
        </p15:guide>
        <p15:guide id="7" pos="4053">
          <p15:clr>
            <a:srgbClr val="FBAE40"/>
          </p15:clr>
        </p15:guide>
        <p15:guide id="8" pos="7265" userDrawn="1">
          <p15:clr>
            <a:srgbClr val="FBAE40"/>
          </p15:clr>
        </p15:guide>
        <p15:guide id="9" pos="415" userDrawn="1">
          <p15:clr>
            <a:srgbClr val="FBAE40"/>
          </p15:clr>
        </p15:guide>
        <p15:guide id="10" orient="horz" pos="390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1/2 tekst 1/2 beeld">
    <p:spTree>
      <p:nvGrpSpPr>
        <p:cNvPr id="1" name=""/>
        <p:cNvGrpSpPr/>
        <p:nvPr/>
      </p:nvGrpSpPr>
      <p:grpSpPr>
        <a:xfrm>
          <a:off x="0" y="0"/>
          <a:ext cx="0" cy="0"/>
          <a:chOff x="0" y="0"/>
          <a:chExt cx="0" cy="0"/>
        </a:xfrm>
      </p:grpSpPr>
      <p:sp>
        <p:nvSpPr>
          <p:cNvPr id="25" name="Picture Placeholder 7">
            <a:extLst>
              <a:ext uri="{FF2B5EF4-FFF2-40B4-BE49-F238E27FC236}">
                <a16:creationId xmlns:a16="http://schemas.microsoft.com/office/drawing/2014/main" id="{838C0004-559D-45A9-AD01-89BD7187CC11}"/>
              </a:ext>
            </a:extLst>
          </p:cNvPr>
          <p:cNvSpPr>
            <a:spLocks noGrp="1"/>
          </p:cNvSpPr>
          <p:nvPr>
            <p:ph type="pic" sz="quarter" idx="17"/>
          </p:nvPr>
        </p:nvSpPr>
        <p:spPr bwMode="gray">
          <a:xfrm>
            <a:off x="6434138" y="1849231"/>
            <a:ext cx="5095875" cy="4345193"/>
          </a:xfrm>
          <a:prstGeom prst="rect">
            <a:avLst/>
          </a:prstGeom>
          <a:solidFill>
            <a:srgbClr val="EBEBEB"/>
          </a:solidFill>
        </p:spPr>
        <p:txBody>
          <a:bodyPr bIns="720000" anchor="ctr" anchorCtr="0"/>
          <a:lstStyle>
            <a:lvl1pPr algn="ctr">
              <a:defRPr/>
            </a:lvl1pPr>
          </a:lstStyle>
          <a:p>
            <a:r>
              <a:rPr lang="en-US"/>
              <a:t>Click icon to add picture</a:t>
            </a:r>
            <a:endParaRPr lang="nl-NL"/>
          </a:p>
        </p:txBody>
      </p:sp>
      <p:sp>
        <p:nvSpPr>
          <p:cNvPr id="4" name="Text Placeholder 43">
            <a:extLst>
              <a:ext uri="{FF2B5EF4-FFF2-40B4-BE49-F238E27FC236}">
                <a16:creationId xmlns:a16="http://schemas.microsoft.com/office/drawing/2014/main" id="{9FE438BE-FC04-40AE-9B36-A961EE29975A}"/>
              </a:ext>
            </a:extLst>
          </p:cNvPr>
          <p:cNvSpPr>
            <a:spLocks noGrp="1"/>
          </p:cNvSpPr>
          <p:nvPr>
            <p:ph type="body" sz="quarter" idx="12" hasCustomPrompt="1"/>
          </p:nvPr>
        </p:nvSpPr>
        <p:spPr bwMode="gray">
          <a:xfrm>
            <a:off x="658813" y="6332428"/>
            <a:ext cx="8640000" cy="365121"/>
          </a:xfrm>
          <a:prstGeom prst="rect">
            <a:avLst/>
          </a:prstGeom>
        </p:spPr>
        <p:txBody>
          <a:bodyPr>
            <a:noAutofit/>
          </a:bodyPr>
          <a:lstStyle>
            <a:lvl1pPr marL="180000" indent="-180000">
              <a:buFont typeface="+mj-lt"/>
              <a:buAutoNum type="arabicPeriod"/>
              <a:defRPr sz="10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voetnoot</a:t>
            </a:r>
            <a:endParaRPr lang="en-GB"/>
          </a:p>
        </p:txBody>
      </p:sp>
      <p:grpSp>
        <p:nvGrpSpPr>
          <p:cNvPr id="5" name="Group 4">
            <a:extLst>
              <a:ext uri="{FF2B5EF4-FFF2-40B4-BE49-F238E27FC236}">
                <a16:creationId xmlns:a16="http://schemas.microsoft.com/office/drawing/2014/main" id="{E98830B6-4F9C-4785-8906-825717E03090}"/>
              </a:ext>
            </a:extLst>
          </p:cNvPr>
          <p:cNvGrpSpPr/>
          <p:nvPr userDrawn="1"/>
        </p:nvGrpSpPr>
        <p:grpSpPr bwMode="gray">
          <a:xfrm>
            <a:off x="-1736679" y="6288462"/>
            <a:ext cx="1620000" cy="161583"/>
            <a:chOff x="-1800000" y="2402597"/>
            <a:chExt cx="1620000" cy="161583"/>
          </a:xfrm>
        </p:grpSpPr>
        <p:cxnSp>
          <p:nvCxnSpPr>
            <p:cNvPr id="6" name="Straight Connector 5">
              <a:extLst>
                <a:ext uri="{FF2B5EF4-FFF2-40B4-BE49-F238E27FC236}">
                  <a16:creationId xmlns:a16="http://schemas.microsoft.com/office/drawing/2014/main" id="{C72390CE-139C-4CAB-942F-C87ABDBAB76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BABC37F-DE0A-4F7C-AF8E-20F3B40BFD30}"/>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sp>
        <p:nvSpPr>
          <p:cNvPr id="22" name="Text Placeholder 43">
            <a:extLst>
              <a:ext uri="{FF2B5EF4-FFF2-40B4-BE49-F238E27FC236}">
                <a16:creationId xmlns:a16="http://schemas.microsoft.com/office/drawing/2014/main" id="{45667475-4697-43BC-9F20-2560D9F15033}"/>
              </a:ext>
            </a:extLst>
          </p:cNvPr>
          <p:cNvSpPr>
            <a:spLocks noGrp="1"/>
          </p:cNvSpPr>
          <p:nvPr>
            <p:ph type="body" sz="quarter" idx="11" hasCustomPrompt="1"/>
          </p:nvPr>
        </p:nvSpPr>
        <p:spPr bwMode="gray">
          <a:xfrm>
            <a:off x="658813" y="1849230"/>
            <a:ext cx="5093457" cy="385200"/>
          </a:xfrm>
          <a:prstGeom prst="rect">
            <a:avLst/>
          </a:prstGeom>
        </p:spPr>
        <p:txBody>
          <a:bodyPr wrap="square">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subtitel</a:t>
            </a:r>
            <a:endParaRPr lang="en-GB" dirty="0"/>
          </a:p>
        </p:txBody>
      </p:sp>
      <p:sp>
        <p:nvSpPr>
          <p:cNvPr id="24" name="Content Placeholder 23">
            <a:extLst>
              <a:ext uri="{FF2B5EF4-FFF2-40B4-BE49-F238E27FC236}">
                <a16:creationId xmlns:a16="http://schemas.microsoft.com/office/drawing/2014/main" id="{543BD038-A9AF-444E-A61F-A90D5D939448}"/>
              </a:ext>
            </a:extLst>
          </p:cNvPr>
          <p:cNvSpPr>
            <a:spLocks noGrp="1"/>
          </p:cNvSpPr>
          <p:nvPr>
            <p:ph sz="quarter" idx="13"/>
          </p:nvPr>
        </p:nvSpPr>
        <p:spPr bwMode="gray">
          <a:xfrm>
            <a:off x="658812" y="2240367"/>
            <a:ext cx="5092701" cy="396040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9" name="Text Placeholder 43">
            <a:extLst>
              <a:ext uri="{FF2B5EF4-FFF2-40B4-BE49-F238E27FC236}">
                <a16:creationId xmlns:a16="http://schemas.microsoft.com/office/drawing/2014/main" id="{11B094EA-7454-4E7E-8607-FA22E7330EDA}"/>
              </a:ext>
            </a:extLst>
          </p:cNvPr>
          <p:cNvSpPr>
            <a:spLocks noGrp="1"/>
          </p:cNvSpPr>
          <p:nvPr>
            <p:ph type="body" sz="quarter" idx="14" hasCustomPrompt="1"/>
          </p:nvPr>
        </p:nvSpPr>
        <p:spPr bwMode="gray">
          <a:xfrm>
            <a:off x="658813" y="233720"/>
            <a:ext cx="10871200" cy="246221"/>
          </a:xfrm>
          <a:prstGeom prst="rect">
            <a:avLst/>
          </a:prstGeom>
        </p:spPr>
        <p:txBody>
          <a:bodyPr>
            <a:spAutoFit/>
          </a:bodyPr>
          <a:lstStyle>
            <a:lvl1pPr marL="0" indent="0">
              <a:buNone/>
              <a:defRPr sz="16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hoofdstuknaam</a:t>
            </a:r>
            <a:endParaRPr lang="en-GB" dirty="0"/>
          </a:p>
        </p:txBody>
      </p:sp>
      <p:sp>
        <p:nvSpPr>
          <p:cNvPr id="2" name="Slide Number Placeholder 1">
            <a:extLst>
              <a:ext uri="{FF2B5EF4-FFF2-40B4-BE49-F238E27FC236}">
                <a16:creationId xmlns:a16="http://schemas.microsoft.com/office/drawing/2014/main" id="{975C7ACC-EA72-494F-A4E8-219A9790996F}"/>
              </a:ext>
            </a:extLst>
          </p:cNvPr>
          <p:cNvSpPr>
            <a:spLocks noGrp="1"/>
          </p:cNvSpPr>
          <p:nvPr>
            <p:ph type="sldNum" sz="quarter" idx="18"/>
          </p:nvPr>
        </p:nvSpPr>
        <p:spPr bwMode="gray"/>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26" name="Group 25">
            <a:extLst>
              <a:ext uri="{FF2B5EF4-FFF2-40B4-BE49-F238E27FC236}">
                <a16:creationId xmlns:a16="http://schemas.microsoft.com/office/drawing/2014/main" id="{AD3B4638-F2C1-4388-8796-12901D2948CD}"/>
              </a:ext>
            </a:extLst>
          </p:cNvPr>
          <p:cNvGrpSpPr/>
          <p:nvPr userDrawn="1"/>
        </p:nvGrpSpPr>
        <p:grpSpPr bwMode="gray">
          <a:xfrm>
            <a:off x="-1736679" y="2315157"/>
            <a:ext cx="1620000" cy="161583"/>
            <a:chOff x="-1800000" y="2402597"/>
            <a:chExt cx="1620000" cy="161583"/>
          </a:xfrm>
        </p:grpSpPr>
        <p:cxnSp>
          <p:nvCxnSpPr>
            <p:cNvPr id="28" name="Straight Connector 27">
              <a:extLst>
                <a:ext uri="{FF2B5EF4-FFF2-40B4-BE49-F238E27FC236}">
                  <a16:creationId xmlns:a16="http://schemas.microsoft.com/office/drawing/2014/main" id="{9B51D3AA-1AF0-49EF-89D0-E4CB9AFB482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F1B990C-BED1-4F60-9643-36635B3DDE2C}"/>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Tekst </a:t>
              </a:r>
            </a:p>
          </p:txBody>
        </p:sp>
      </p:grpSp>
      <p:grpSp>
        <p:nvGrpSpPr>
          <p:cNvPr id="31" name="Group 30">
            <a:extLst>
              <a:ext uri="{FF2B5EF4-FFF2-40B4-BE49-F238E27FC236}">
                <a16:creationId xmlns:a16="http://schemas.microsoft.com/office/drawing/2014/main" id="{48761C7E-191E-4ED3-AED3-B0A3CD70B306}"/>
              </a:ext>
            </a:extLst>
          </p:cNvPr>
          <p:cNvGrpSpPr/>
          <p:nvPr userDrawn="1"/>
        </p:nvGrpSpPr>
        <p:grpSpPr bwMode="gray">
          <a:xfrm>
            <a:off x="-1736679" y="1922329"/>
            <a:ext cx="1620000" cy="161583"/>
            <a:chOff x="-1800000" y="2003291"/>
            <a:chExt cx="1620000" cy="161583"/>
          </a:xfrm>
        </p:grpSpPr>
        <p:cxnSp>
          <p:nvCxnSpPr>
            <p:cNvPr id="32" name="Straight Connector 31">
              <a:extLst>
                <a:ext uri="{FF2B5EF4-FFF2-40B4-BE49-F238E27FC236}">
                  <a16:creationId xmlns:a16="http://schemas.microsoft.com/office/drawing/2014/main" id="{8A37A64B-337E-47FB-8E9D-8C554B2C5689}"/>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A5E583B-F820-49BD-9E1E-1B4D696A32C2}"/>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34" name="Group 33">
            <a:extLst>
              <a:ext uri="{FF2B5EF4-FFF2-40B4-BE49-F238E27FC236}">
                <a16:creationId xmlns:a16="http://schemas.microsoft.com/office/drawing/2014/main" id="{12938DAF-82D1-46AE-A318-D0943A487B9E}"/>
              </a:ext>
            </a:extLst>
          </p:cNvPr>
          <p:cNvGrpSpPr/>
          <p:nvPr userDrawn="1"/>
        </p:nvGrpSpPr>
        <p:grpSpPr bwMode="gray">
          <a:xfrm>
            <a:off x="-1736679" y="624617"/>
            <a:ext cx="1620000" cy="323165"/>
            <a:chOff x="-1800000" y="998857"/>
            <a:chExt cx="1620000" cy="323165"/>
          </a:xfrm>
        </p:grpSpPr>
        <p:cxnSp>
          <p:nvCxnSpPr>
            <p:cNvPr id="35" name="Straight Connector 34">
              <a:extLst>
                <a:ext uri="{FF2B5EF4-FFF2-40B4-BE49-F238E27FC236}">
                  <a16:creationId xmlns:a16="http://schemas.microsoft.com/office/drawing/2014/main" id="{19E25D5C-8CF4-4C8C-B04E-79A44525FF79}"/>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37BC660-E922-421F-B842-539020C2C8A9}"/>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defTabSz="914400"/>
              <a:r>
                <a:rPr lang="nl-NL" sz="1050">
                  <a:solidFill>
                    <a:srgbClr val="172983"/>
                  </a:solidFill>
                  <a:latin typeface="Calibri"/>
                </a:rPr>
                <a:t>Titel over </a:t>
              </a:r>
              <a:br>
                <a:rPr lang="nl-NL" sz="1050">
                  <a:solidFill>
                    <a:srgbClr val="172983"/>
                  </a:solidFill>
                  <a:latin typeface="Calibri"/>
                </a:rPr>
              </a:br>
              <a:r>
                <a:rPr lang="nl-NL" sz="1050">
                  <a:solidFill>
                    <a:srgbClr val="172983"/>
                  </a:solidFill>
                  <a:latin typeface="Calibri"/>
                </a:rPr>
                <a:t>maximaal 2 regels</a:t>
              </a:r>
            </a:p>
          </p:txBody>
        </p:sp>
      </p:grpSp>
      <p:sp>
        <p:nvSpPr>
          <p:cNvPr id="17" name="Title 16">
            <a:extLst>
              <a:ext uri="{FF2B5EF4-FFF2-40B4-BE49-F238E27FC236}">
                <a16:creationId xmlns:a16="http://schemas.microsoft.com/office/drawing/2014/main" id="{86B5D160-8D96-45B5-8A93-92337316944E}"/>
              </a:ext>
            </a:extLst>
          </p:cNvPr>
          <p:cNvSpPr>
            <a:spLocks noGrp="1"/>
          </p:cNvSpPr>
          <p:nvPr>
            <p:ph type="title"/>
          </p:nvPr>
        </p:nvSpPr>
        <p:spPr>
          <a:xfrm>
            <a:off x="663600" y="657225"/>
            <a:ext cx="10864800" cy="863600"/>
          </a:xfrm>
        </p:spPr>
        <p:txBody>
          <a:bodyPr/>
          <a:lstStyle/>
          <a:p>
            <a:r>
              <a:rPr lang="en-US"/>
              <a:t>Click to edit Master title style</a:t>
            </a:r>
            <a:endParaRPr lang="en-GB" dirty="0"/>
          </a:p>
        </p:txBody>
      </p:sp>
      <p:grpSp>
        <p:nvGrpSpPr>
          <p:cNvPr id="55" name="Group 54">
            <a:extLst>
              <a:ext uri="{FF2B5EF4-FFF2-40B4-BE49-F238E27FC236}">
                <a16:creationId xmlns:a16="http://schemas.microsoft.com/office/drawing/2014/main" id="{9294CB75-390D-46B0-AE6D-AE336E356143}"/>
              </a:ext>
            </a:extLst>
          </p:cNvPr>
          <p:cNvGrpSpPr/>
          <p:nvPr userDrawn="1"/>
        </p:nvGrpSpPr>
        <p:grpSpPr>
          <a:xfrm>
            <a:off x="-1736679" y="2777742"/>
            <a:ext cx="1620000" cy="2694614"/>
            <a:chOff x="-1736679" y="2638323"/>
            <a:chExt cx="1620000" cy="2694614"/>
          </a:xfrm>
        </p:grpSpPr>
        <p:sp>
          <p:nvSpPr>
            <p:cNvPr id="56" name="Content Placeholder 1">
              <a:extLst>
                <a:ext uri="{FF2B5EF4-FFF2-40B4-BE49-F238E27FC236}">
                  <a16:creationId xmlns:a16="http://schemas.microsoft.com/office/drawing/2014/main" id="{224F9747-E55D-49A2-9BDF-BA0DB2D46D82}"/>
                </a:ext>
              </a:extLst>
            </p:cNvPr>
            <p:cNvSpPr txBox="1">
              <a:spLocks/>
            </p:cNvSpPr>
            <p:nvPr userDrawn="1"/>
          </p:nvSpPr>
          <p:spPr bwMode="gray">
            <a:xfrm>
              <a:off x="-1736679" y="2638323"/>
              <a:ext cx="1620000" cy="2393613"/>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Bullets met ‘Lijstniveau’</a:t>
              </a:r>
              <a:endParaRPr lang="nl-NL" sz="1000" b="1" dirty="0">
                <a:solidFill>
                  <a:srgbClr val="172983"/>
                </a:solidFill>
                <a:latin typeface="Calibri Light"/>
              </a:endParaRPr>
            </a:p>
            <a:p>
              <a:pPr>
                <a:lnSpc>
                  <a:spcPct val="90000"/>
                </a:lnSpc>
                <a:spcBef>
                  <a:spcPts val="0"/>
                </a:spcBef>
                <a:buClr>
                  <a:srgbClr val="172983"/>
                </a:buClr>
                <a:tabLst>
                  <a:tab pos="596900" algn="l"/>
                </a:tabLst>
              </a:pP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dirty="0">
                  <a:solidFill>
                    <a:srgbClr val="172983"/>
                  </a:solidFill>
                  <a:latin typeface="Calibri Light"/>
                </a:rPr>
                <a:t>Niveau 1: tekst zonder bullet</a:t>
              </a: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2-5: tekst met bullets</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tabLst>
                  <a:tab pos="596900" algn="l"/>
                </a:tabLst>
              </a:pPr>
              <a:endParaRPr lang="nl-NL" sz="1000" dirty="0">
                <a:solidFill>
                  <a:srgbClr val="172983"/>
                </a:solidFill>
                <a:latin typeface="Calibri Light"/>
              </a:endParaRPr>
            </a:p>
            <a:p>
              <a:pPr>
                <a:lnSpc>
                  <a:spcPct val="90000"/>
                </a:lnSpc>
                <a:spcBef>
                  <a:spcPts val="0"/>
                </a:spcBef>
                <a:buClr>
                  <a:srgbClr val="172983"/>
                </a:buClr>
                <a:tabLst>
                  <a:tab pos="596900" algn="l"/>
                </a:tabLst>
                <a:defRPr/>
              </a:pPr>
              <a:r>
                <a:rPr lang="nl-NL" sz="1000" dirty="0">
                  <a:solidFill>
                    <a:srgbClr val="172983"/>
                  </a:solidFill>
                  <a:latin typeface="Calibri Light"/>
                </a:rPr>
                <a:t>Typ je tekst op de eerste tekstregel. Vergeet nu de standaard button voor bullets (rode kruis</a:t>
              </a:r>
              <a:r>
                <a:rPr lang="nl-NL" sz="1000">
                  <a:solidFill>
                    <a:srgbClr val="172983"/>
                  </a:solidFill>
                  <a:latin typeface="Calibri Light"/>
                </a:rPr>
                <a:t>). </a:t>
              </a:r>
            </a:p>
            <a:p>
              <a:pPr>
                <a:lnSpc>
                  <a:spcPct val="90000"/>
                </a:lnSpc>
                <a:spcBef>
                  <a:spcPts val="0"/>
                </a:spcBef>
                <a:buClr>
                  <a:srgbClr val="172983"/>
                </a:buClr>
                <a:tabLst>
                  <a:tab pos="596900" algn="l"/>
                </a:tabLst>
                <a:defRPr/>
              </a:pPr>
              <a:r>
                <a:rPr lang="nl-NL" sz="1000">
                  <a:solidFill>
                    <a:srgbClr val="172983"/>
                  </a:solidFill>
                  <a:latin typeface="Calibri Light"/>
                </a:rPr>
                <a:t>Klik op het pijltje naar rechts en je verhoogt het tekstniveau. </a:t>
              </a:r>
            </a:p>
            <a:p>
              <a:pPr>
                <a:lnSpc>
                  <a:spcPct val="90000"/>
                </a:lnSpc>
                <a:spcBef>
                  <a:spcPts val="0"/>
                </a:spcBef>
                <a:buClr>
                  <a:srgbClr val="172983"/>
                </a:buClr>
                <a:tabLst>
                  <a:tab pos="596900" algn="l"/>
                </a:tabLst>
              </a:pPr>
              <a:r>
                <a:rPr lang="nl-NL" sz="1000">
                  <a:solidFill>
                    <a:srgbClr val="172983"/>
                  </a:solidFill>
                  <a:latin typeface="Calibri Light"/>
                </a:rPr>
                <a:t>Klik </a:t>
              </a:r>
              <a:r>
                <a:rPr lang="nl-NL" sz="1000" dirty="0">
                  <a:solidFill>
                    <a:srgbClr val="172983"/>
                  </a:solidFill>
                  <a:latin typeface="Calibri Light"/>
                </a:rPr>
                <a:t>op het pijltje naar links en je verlaagt het tekstniveau</a:t>
              </a:r>
              <a:r>
                <a:rPr lang="nl-NL" sz="1000">
                  <a:solidFill>
                    <a:srgbClr val="172983"/>
                  </a:solidFill>
                  <a:latin typeface="Calibri Light"/>
                </a:rPr>
                <a:t>. </a:t>
              </a:r>
              <a:endParaRPr lang="nl-NL" sz="1050" dirty="0">
                <a:solidFill>
                  <a:srgbClr val="172983"/>
                </a:solidFill>
                <a:latin typeface="Calibri Light"/>
              </a:endParaRPr>
            </a:p>
          </p:txBody>
        </p:sp>
        <p:grpSp>
          <p:nvGrpSpPr>
            <p:cNvPr id="57" name="Group 56">
              <a:extLst>
                <a:ext uri="{FF2B5EF4-FFF2-40B4-BE49-F238E27FC236}">
                  <a16:creationId xmlns:a16="http://schemas.microsoft.com/office/drawing/2014/main" id="{E633C03A-9D95-4EC4-9EC8-E846EA1449E5}"/>
                </a:ext>
              </a:extLst>
            </p:cNvPr>
            <p:cNvGrpSpPr/>
            <p:nvPr userDrawn="1"/>
          </p:nvGrpSpPr>
          <p:grpSpPr>
            <a:xfrm>
              <a:off x="-1736679" y="4488254"/>
              <a:ext cx="1620000" cy="844683"/>
              <a:chOff x="-1736679" y="4488254"/>
              <a:chExt cx="1620000" cy="844683"/>
            </a:xfrm>
          </p:grpSpPr>
          <p:pic>
            <p:nvPicPr>
              <p:cNvPr id="58" name="Picture 57">
                <a:extLst>
                  <a:ext uri="{FF2B5EF4-FFF2-40B4-BE49-F238E27FC236}">
                    <a16:creationId xmlns:a16="http://schemas.microsoft.com/office/drawing/2014/main" id="{C5E7A224-78DB-416D-A52D-D87EA6EAEC98}"/>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1" r="37358"/>
              <a:stretch/>
            </p:blipFill>
            <p:spPr>
              <a:xfrm>
                <a:off x="-1736679" y="4648986"/>
                <a:ext cx="1620000" cy="683951"/>
              </a:xfrm>
              <a:prstGeom prst="rect">
                <a:avLst/>
              </a:prstGeom>
            </p:spPr>
          </p:pic>
          <p:sp>
            <p:nvSpPr>
              <p:cNvPr id="59" name="Multiplication Sign 58">
                <a:extLst>
                  <a:ext uri="{FF2B5EF4-FFF2-40B4-BE49-F238E27FC236}">
                    <a16:creationId xmlns:a16="http://schemas.microsoft.com/office/drawing/2014/main" id="{1FF2F60C-1FBA-45AE-9FEB-1DBDC687F002}"/>
                  </a:ext>
                </a:extLst>
              </p:cNvPr>
              <p:cNvSpPr/>
              <p:nvPr userDrawn="1"/>
            </p:nvSpPr>
            <p:spPr>
              <a:xfrm>
                <a:off x="-1736679" y="4648987"/>
                <a:ext cx="289465" cy="289464"/>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nvGrpSpPr>
              <p:cNvPr id="60" name="Group 59">
                <a:extLst>
                  <a:ext uri="{FF2B5EF4-FFF2-40B4-BE49-F238E27FC236}">
                    <a16:creationId xmlns:a16="http://schemas.microsoft.com/office/drawing/2014/main" id="{85812C4A-BD75-4723-837F-5C86FB7F19F0}"/>
                  </a:ext>
                </a:extLst>
              </p:cNvPr>
              <p:cNvGrpSpPr/>
              <p:nvPr userDrawn="1"/>
            </p:nvGrpSpPr>
            <p:grpSpPr>
              <a:xfrm>
                <a:off x="-1182013" y="4488254"/>
                <a:ext cx="400190" cy="433872"/>
                <a:chOff x="-1182013" y="4042044"/>
                <a:chExt cx="400190" cy="433872"/>
              </a:xfrm>
            </p:grpSpPr>
            <p:sp>
              <p:nvSpPr>
                <p:cNvPr id="61" name="Rectangle 60">
                  <a:extLst>
                    <a:ext uri="{FF2B5EF4-FFF2-40B4-BE49-F238E27FC236}">
                      <a16:creationId xmlns:a16="http://schemas.microsoft.com/office/drawing/2014/main" id="{B454DA0C-8EB2-4C78-855D-336692D2EFC1}"/>
                    </a:ext>
                  </a:extLst>
                </p:cNvPr>
                <p:cNvSpPr/>
                <p:nvPr userDrawn="1"/>
              </p:nvSpPr>
              <p:spPr>
                <a:xfrm>
                  <a:off x="-1182013" y="4211679"/>
                  <a:ext cx="400190" cy="264237"/>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62" name="Arrow: Down 61">
                  <a:extLst>
                    <a:ext uri="{FF2B5EF4-FFF2-40B4-BE49-F238E27FC236}">
                      <a16:creationId xmlns:a16="http://schemas.microsoft.com/office/drawing/2014/main" id="{35C11BFF-08BD-4AFF-946E-A028AC4222DE}"/>
                    </a:ext>
                  </a:extLst>
                </p:cNvPr>
                <p:cNvSpPr/>
                <p:nvPr userDrawn="1"/>
              </p:nvSpPr>
              <p:spPr>
                <a:xfrm>
                  <a:off x="-947373"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63" name="Arrow: Down 62">
                  <a:extLst>
                    <a:ext uri="{FF2B5EF4-FFF2-40B4-BE49-F238E27FC236}">
                      <a16:creationId xmlns:a16="http://schemas.microsoft.com/office/drawing/2014/main" id="{19C6291D-6077-4579-B680-3FF30FCAEA70}"/>
                    </a:ext>
                  </a:extLst>
                </p:cNvPr>
                <p:cNvSpPr/>
                <p:nvPr userDrawn="1"/>
              </p:nvSpPr>
              <p:spPr>
                <a:xfrm>
                  <a:off x="-1116441"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grpSp>
    </p:spTree>
    <p:extLst>
      <p:ext uri="{BB962C8B-B14F-4D97-AF65-F5344CB8AC3E}">
        <p14:creationId xmlns:p14="http://schemas.microsoft.com/office/powerpoint/2010/main" val="4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8" userDrawn="1">
          <p15:clr>
            <a:srgbClr val="FBAE40"/>
          </p15:clr>
        </p15:guide>
        <p15:guide id="2" orient="horz" pos="414" userDrawn="1">
          <p15:clr>
            <a:srgbClr val="FBAE40"/>
          </p15:clr>
        </p15:guide>
        <p15:guide id="3" orient="horz" pos="1160" userDrawn="1">
          <p15:clr>
            <a:srgbClr val="FBAE40"/>
          </p15:clr>
        </p15:guide>
        <p15:guide id="4" orient="horz" pos="1412" userDrawn="1">
          <p15:clr>
            <a:srgbClr val="FBAE40"/>
          </p15:clr>
        </p15:guide>
        <p15:guide id="6" pos="3623">
          <p15:clr>
            <a:srgbClr val="FBAE40"/>
          </p15:clr>
        </p15:guide>
        <p15:guide id="7" pos="4053">
          <p15:clr>
            <a:srgbClr val="FBAE40"/>
          </p15:clr>
        </p15:guide>
        <p15:guide id="8" pos="7265" userDrawn="1">
          <p15:clr>
            <a:srgbClr val="FBAE40"/>
          </p15:clr>
        </p15:guide>
        <p15:guide id="9" pos="415" userDrawn="1">
          <p15:clr>
            <a:srgbClr val="FBAE40"/>
          </p15:clr>
        </p15:guide>
        <p15:guide id="10" orient="horz" pos="3906"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3 tekst 2/3 beeld">
    <p:spTree>
      <p:nvGrpSpPr>
        <p:cNvPr id="1" name=""/>
        <p:cNvGrpSpPr/>
        <p:nvPr/>
      </p:nvGrpSpPr>
      <p:grpSpPr>
        <a:xfrm>
          <a:off x="0" y="0"/>
          <a:ext cx="0" cy="0"/>
          <a:chOff x="0" y="0"/>
          <a:chExt cx="0" cy="0"/>
        </a:xfrm>
      </p:grpSpPr>
      <p:sp>
        <p:nvSpPr>
          <p:cNvPr id="4" name="Text Placeholder 43">
            <a:extLst>
              <a:ext uri="{FF2B5EF4-FFF2-40B4-BE49-F238E27FC236}">
                <a16:creationId xmlns:a16="http://schemas.microsoft.com/office/drawing/2014/main" id="{9FE438BE-FC04-40AE-9B36-A961EE29975A}"/>
              </a:ext>
            </a:extLst>
          </p:cNvPr>
          <p:cNvSpPr>
            <a:spLocks noGrp="1"/>
          </p:cNvSpPr>
          <p:nvPr>
            <p:ph type="body" sz="quarter" idx="12" hasCustomPrompt="1"/>
          </p:nvPr>
        </p:nvSpPr>
        <p:spPr bwMode="gray">
          <a:xfrm>
            <a:off x="658813" y="6332428"/>
            <a:ext cx="8640000" cy="365121"/>
          </a:xfrm>
          <a:prstGeom prst="rect">
            <a:avLst/>
          </a:prstGeom>
        </p:spPr>
        <p:txBody>
          <a:bodyPr>
            <a:noAutofit/>
          </a:bodyPr>
          <a:lstStyle>
            <a:lvl1pPr marL="180000" indent="-180000">
              <a:buFont typeface="+mj-lt"/>
              <a:buAutoNum type="arabicPeriod"/>
              <a:defRPr sz="10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voetnoot</a:t>
            </a:r>
            <a:endParaRPr lang="en-GB"/>
          </a:p>
        </p:txBody>
      </p:sp>
      <p:grpSp>
        <p:nvGrpSpPr>
          <p:cNvPr id="5" name="Group 4">
            <a:extLst>
              <a:ext uri="{FF2B5EF4-FFF2-40B4-BE49-F238E27FC236}">
                <a16:creationId xmlns:a16="http://schemas.microsoft.com/office/drawing/2014/main" id="{E98830B6-4F9C-4785-8906-825717E03090}"/>
              </a:ext>
            </a:extLst>
          </p:cNvPr>
          <p:cNvGrpSpPr/>
          <p:nvPr userDrawn="1"/>
        </p:nvGrpSpPr>
        <p:grpSpPr bwMode="gray">
          <a:xfrm>
            <a:off x="-1736679" y="6288462"/>
            <a:ext cx="1620000" cy="161583"/>
            <a:chOff x="-1800000" y="2402597"/>
            <a:chExt cx="1620000" cy="161583"/>
          </a:xfrm>
        </p:grpSpPr>
        <p:cxnSp>
          <p:nvCxnSpPr>
            <p:cNvPr id="6" name="Straight Connector 5">
              <a:extLst>
                <a:ext uri="{FF2B5EF4-FFF2-40B4-BE49-F238E27FC236}">
                  <a16:creationId xmlns:a16="http://schemas.microsoft.com/office/drawing/2014/main" id="{C72390CE-139C-4CAB-942F-C87ABDBAB76A}"/>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BABC37F-DE0A-4F7C-AF8E-20F3B40BFD30}"/>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sp>
        <p:nvSpPr>
          <p:cNvPr id="22" name="Text Placeholder 43">
            <a:extLst>
              <a:ext uri="{FF2B5EF4-FFF2-40B4-BE49-F238E27FC236}">
                <a16:creationId xmlns:a16="http://schemas.microsoft.com/office/drawing/2014/main" id="{45667475-4697-43BC-9F20-2560D9F15033}"/>
              </a:ext>
            </a:extLst>
          </p:cNvPr>
          <p:cNvSpPr>
            <a:spLocks noGrp="1"/>
          </p:cNvSpPr>
          <p:nvPr>
            <p:ph type="body" sz="quarter" idx="11" hasCustomPrompt="1"/>
          </p:nvPr>
        </p:nvSpPr>
        <p:spPr bwMode="gray">
          <a:xfrm>
            <a:off x="658814" y="1849230"/>
            <a:ext cx="3170536" cy="385200"/>
          </a:xfrm>
          <a:prstGeom prst="rect">
            <a:avLst/>
          </a:prstGeom>
        </p:spPr>
        <p:txBody>
          <a:bodyPr wrap="square">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een subtitel</a:t>
            </a:r>
            <a:endParaRPr lang="en-GB"/>
          </a:p>
        </p:txBody>
      </p:sp>
      <p:sp>
        <p:nvSpPr>
          <p:cNvPr id="24" name="Content Placeholder 23">
            <a:extLst>
              <a:ext uri="{FF2B5EF4-FFF2-40B4-BE49-F238E27FC236}">
                <a16:creationId xmlns:a16="http://schemas.microsoft.com/office/drawing/2014/main" id="{543BD038-A9AF-444E-A61F-A90D5D939448}"/>
              </a:ext>
            </a:extLst>
          </p:cNvPr>
          <p:cNvSpPr>
            <a:spLocks noGrp="1"/>
          </p:cNvSpPr>
          <p:nvPr>
            <p:ph sz="quarter" idx="13"/>
          </p:nvPr>
        </p:nvSpPr>
        <p:spPr bwMode="gray">
          <a:xfrm>
            <a:off x="658812" y="2240367"/>
            <a:ext cx="3170065" cy="3954052"/>
          </a:xfrm>
          <a:prstGeom prst="rect">
            <a:avLst/>
          </a:prstGeo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Text Placeholder 43">
            <a:extLst>
              <a:ext uri="{FF2B5EF4-FFF2-40B4-BE49-F238E27FC236}">
                <a16:creationId xmlns:a16="http://schemas.microsoft.com/office/drawing/2014/main" id="{11B094EA-7454-4E7E-8607-FA22E7330EDA}"/>
              </a:ext>
            </a:extLst>
          </p:cNvPr>
          <p:cNvSpPr>
            <a:spLocks noGrp="1"/>
          </p:cNvSpPr>
          <p:nvPr>
            <p:ph type="body" sz="quarter" idx="14" hasCustomPrompt="1"/>
          </p:nvPr>
        </p:nvSpPr>
        <p:spPr bwMode="gray">
          <a:xfrm>
            <a:off x="658813" y="233720"/>
            <a:ext cx="10871200" cy="246221"/>
          </a:xfrm>
          <a:prstGeom prst="rect">
            <a:avLst/>
          </a:prstGeom>
        </p:spPr>
        <p:txBody>
          <a:bodyPr>
            <a:spAutoFit/>
          </a:bodyPr>
          <a:lstStyle>
            <a:lvl1pPr marL="0" indent="0">
              <a:buNone/>
              <a:defRPr sz="16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hoofdstuknaam</a:t>
            </a:r>
            <a:endParaRPr lang="en-GB" dirty="0"/>
          </a:p>
        </p:txBody>
      </p:sp>
      <p:sp>
        <p:nvSpPr>
          <p:cNvPr id="26" name="Text Placeholder 43">
            <a:extLst>
              <a:ext uri="{FF2B5EF4-FFF2-40B4-BE49-F238E27FC236}">
                <a16:creationId xmlns:a16="http://schemas.microsoft.com/office/drawing/2014/main" id="{0E041ED4-AA2C-428E-9E04-584290A2C4D5}"/>
              </a:ext>
            </a:extLst>
          </p:cNvPr>
          <p:cNvSpPr>
            <a:spLocks noGrp="1"/>
          </p:cNvSpPr>
          <p:nvPr>
            <p:ph type="body" sz="quarter" idx="15" hasCustomPrompt="1"/>
          </p:nvPr>
        </p:nvSpPr>
        <p:spPr bwMode="gray">
          <a:xfrm>
            <a:off x="4507275" y="1849230"/>
            <a:ext cx="7023600" cy="385200"/>
          </a:xfrm>
          <a:prstGeom prst="rect">
            <a:avLst/>
          </a:prstGeom>
        </p:spPr>
        <p:txBody>
          <a:bodyPr wrap="square">
            <a:spAutoFit/>
          </a:bodyPr>
          <a:lstStyle>
            <a:lvl1pPr marL="0" indent="0">
              <a:buNone/>
              <a:defRPr sz="2000" b="1">
                <a:solidFill>
                  <a:schemeClr val="tx1"/>
                </a:solidFill>
                <a:latin typeface="+mn-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een subtitel</a:t>
            </a:r>
            <a:endParaRPr lang="en-GB"/>
          </a:p>
        </p:txBody>
      </p:sp>
      <p:sp>
        <p:nvSpPr>
          <p:cNvPr id="30" name="Picture Placeholder 7">
            <a:extLst>
              <a:ext uri="{FF2B5EF4-FFF2-40B4-BE49-F238E27FC236}">
                <a16:creationId xmlns:a16="http://schemas.microsoft.com/office/drawing/2014/main" id="{18E94672-72F2-48D8-B29B-53CFFE6CF166}"/>
              </a:ext>
            </a:extLst>
          </p:cNvPr>
          <p:cNvSpPr>
            <a:spLocks noGrp="1"/>
          </p:cNvSpPr>
          <p:nvPr>
            <p:ph type="pic" sz="quarter" idx="19"/>
          </p:nvPr>
        </p:nvSpPr>
        <p:spPr bwMode="gray">
          <a:xfrm>
            <a:off x="4505326" y="2240368"/>
            <a:ext cx="7024688" cy="3954056"/>
          </a:xfrm>
          <a:prstGeom prst="rect">
            <a:avLst/>
          </a:prstGeom>
          <a:solidFill>
            <a:srgbClr val="EBEBEB"/>
          </a:solidFill>
        </p:spPr>
        <p:txBody>
          <a:bodyPr bIns="720000" anchor="ctr" anchorCtr="0"/>
          <a:lstStyle>
            <a:lvl1pPr algn="ctr">
              <a:defRPr/>
            </a:lvl1pPr>
          </a:lstStyle>
          <a:p>
            <a:r>
              <a:rPr lang="en-US"/>
              <a:t>Click icon to add picture</a:t>
            </a:r>
            <a:endParaRPr lang="nl-NL"/>
          </a:p>
        </p:txBody>
      </p:sp>
      <p:sp>
        <p:nvSpPr>
          <p:cNvPr id="2" name="Slide Number Placeholder 1">
            <a:extLst>
              <a:ext uri="{FF2B5EF4-FFF2-40B4-BE49-F238E27FC236}">
                <a16:creationId xmlns:a16="http://schemas.microsoft.com/office/drawing/2014/main" id="{7C41737F-F478-4FF9-9D80-9008C97A5699}"/>
              </a:ext>
            </a:extLst>
          </p:cNvPr>
          <p:cNvSpPr>
            <a:spLocks noGrp="1"/>
          </p:cNvSpPr>
          <p:nvPr>
            <p:ph type="sldNum" sz="quarter" idx="20"/>
          </p:nvPr>
        </p:nvSpPr>
        <p:spPr bwMode="gray"/>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grpSp>
        <p:nvGrpSpPr>
          <p:cNvPr id="28" name="Group 27">
            <a:extLst>
              <a:ext uri="{FF2B5EF4-FFF2-40B4-BE49-F238E27FC236}">
                <a16:creationId xmlns:a16="http://schemas.microsoft.com/office/drawing/2014/main" id="{2F7DDEF4-7B02-42B1-934E-F4BFBF7B9B80}"/>
              </a:ext>
            </a:extLst>
          </p:cNvPr>
          <p:cNvGrpSpPr/>
          <p:nvPr userDrawn="1"/>
        </p:nvGrpSpPr>
        <p:grpSpPr bwMode="gray">
          <a:xfrm>
            <a:off x="-1736679" y="2315157"/>
            <a:ext cx="1620000" cy="161583"/>
            <a:chOff x="-1800000" y="2402597"/>
            <a:chExt cx="1620000" cy="161583"/>
          </a:xfrm>
        </p:grpSpPr>
        <p:cxnSp>
          <p:nvCxnSpPr>
            <p:cNvPr id="31" name="Straight Connector 30">
              <a:extLst>
                <a:ext uri="{FF2B5EF4-FFF2-40B4-BE49-F238E27FC236}">
                  <a16:creationId xmlns:a16="http://schemas.microsoft.com/office/drawing/2014/main" id="{EE1484A2-D870-4DCF-9D15-9FA56FF74DF0}"/>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D85A8BF-AE41-4762-A63A-B144BE7C8566}"/>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Tekst </a:t>
              </a:r>
            </a:p>
          </p:txBody>
        </p:sp>
      </p:grpSp>
      <p:grpSp>
        <p:nvGrpSpPr>
          <p:cNvPr id="33" name="Group 32">
            <a:extLst>
              <a:ext uri="{FF2B5EF4-FFF2-40B4-BE49-F238E27FC236}">
                <a16:creationId xmlns:a16="http://schemas.microsoft.com/office/drawing/2014/main" id="{07650A7C-987E-4D3E-A24D-10115F438BA2}"/>
              </a:ext>
            </a:extLst>
          </p:cNvPr>
          <p:cNvGrpSpPr/>
          <p:nvPr userDrawn="1"/>
        </p:nvGrpSpPr>
        <p:grpSpPr bwMode="gray">
          <a:xfrm>
            <a:off x="-1736679" y="1922329"/>
            <a:ext cx="1620000" cy="161583"/>
            <a:chOff x="-1800000" y="2003291"/>
            <a:chExt cx="1620000" cy="161583"/>
          </a:xfrm>
        </p:grpSpPr>
        <p:cxnSp>
          <p:nvCxnSpPr>
            <p:cNvPr id="34" name="Straight Connector 33">
              <a:extLst>
                <a:ext uri="{FF2B5EF4-FFF2-40B4-BE49-F238E27FC236}">
                  <a16:creationId xmlns:a16="http://schemas.microsoft.com/office/drawing/2014/main" id="{402DF128-7F45-40AF-A242-3B5044D25174}"/>
                </a:ext>
              </a:extLst>
            </p:cNvPr>
            <p:cNvCxnSpPr/>
            <p:nvPr userDrawn="1"/>
          </p:nvCxnSpPr>
          <p:spPr bwMode="gray">
            <a:xfrm flipH="1">
              <a:off x="-1800000" y="2164874"/>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FECE59C-3BEA-4B58-BAC7-2DCB087CE6B5}"/>
                </a:ext>
              </a:extLst>
            </p:cNvPr>
            <p:cNvSpPr>
              <a:spLocks noChangeAspect="1"/>
            </p:cNvSpPr>
            <p:nvPr userDrawn="1"/>
          </p:nvSpPr>
          <p:spPr bwMode="gray">
            <a:xfrm flipH="1">
              <a:off x="-1800000" y="2003291"/>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Subtitel </a:t>
              </a:r>
            </a:p>
          </p:txBody>
        </p:sp>
      </p:grpSp>
      <p:grpSp>
        <p:nvGrpSpPr>
          <p:cNvPr id="36" name="Group 35">
            <a:extLst>
              <a:ext uri="{FF2B5EF4-FFF2-40B4-BE49-F238E27FC236}">
                <a16:creationId xmlns:a16="http://schemas.microsoft.com/office/drawing/2014/main" id="{F6360200-009E-4642-9B86-1535EC89F56D}"/>
              </a:ext>
            </a:extLst>
          </p:cNvPr>
          <p:cNvGrpSpPr/>
          <p:nvPr userDrawn="1"/>
        </p:nvGrpSpPr>
        <p:grpSpPr bwMode="gray">
          <a:xfrm>
            <a:off x="-1736679" y="624617"/>
            <a:ext cx="1620000" cy="323165"/>
            <a:chOff x="-1800000" y="998857"/>
            <a:chExt cx="1620000" cy="323165"/>
          </a:xfrm>
        </p:grpSpPr>
        <p:cxnSp>
          <p:nvCxnSpPr>
            <p:cNvPr id="37" name="Straight Connector 36">
              <a:extLst>
                <a:ext uri="{FF2B5EF4-FFF2-40B4-BE49-F238E27FC236}">
                  <a16:creationId xmlns:a16="http://schemas.microsoft.com/office/drawing/2014/main" id="{3E6D2C1B-CB27-4B35-92B2-5B25BFCECE50}"/>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299E317-D036-46EA-822E-215283F7930C}"/>
                </a:ext>
              </a:extLst>
            </p:cNvPr>
            <p:cNvSpPr>
              <a:spLocks noChangeAspect="1"/>
            </p:cNvSpPr>
            <p:nvPr userDrawn="1"/>
          </p:nvSpPr>
          <p:spPr bwMode="gray">
            <a:xfrm flipH="1">
              <a:off x="-1800000" y="998857"/>
              <a:ext cx="14698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defTabSz="914400"/>
              <a:r>
                <a:rPr lang="nl-NL" sz="1050">
                  <a:solidFill>
                    <a:srgbClr val="172983"/>
                  </a:solidFill>
                  <a:latin typeface="Calibri"/>
                </a:rPr>
                <a:t>Titel over </a:t>
              </a:r>
              <a:br>
                <a:rPr lang="nl-NL" sz="1050">
                  <a:solidFill>
                    <a:srgbClr val="172983"/>
                  </a:solidFill>
                  <a:latin typeface="Calibri"/>
                </a:rPr>
              </a:br>
              <a:r>
                <a:rPr lang="nl-NL" sz="1050">
                  <a:solidFill>
                    <a:srgbClr val="172983"/>
                  </a:solidFill>
                  <a:latin typeface="Calibri"/>
                </a:rPr>
                <a:t>maximaal 2 regels</a:t>
              </a:r>
            </a:p>
          </p:txBody>
        </p:sp>
      </p:grpSp>
      <p:sp>
        <p:nvSpPr>
          <p:cNvPr id="17" name="Title 16">
            <a:extLst>
              <a:ext uri="{FF2B5EF4-FFF2-40B4-BE49-F238E27FC236}">
                <a16:creationId xmlns:a16="http://schemas.microsoft.com/office/drawing/2014/main" id="{DA84EEFA-B683-4139-860A-36FF1AEF64C1}"/>
              </a:ext>
            </a:extLst>
          </p:cNvPr>
          <p:cNvSpPr>
            <a:spLocks noGrp="1"/>
          </p:cNvSpPr>
          <p:nvPr>
            <p:ph type="title"/>
          </p:nvPr>
        </p:nvSpPr>
        <p:spPr>
          <a:xfrm>
            <a:off x="663600" y="657225"/>
            <a:ext cx="10864800" cy="863600"/>
          </a:xfrm>
        </p:spPr>
        <p:txBody>
          <a:bodyPr/>
          <a:lstStyle/>
          <a:p>
            <a:r>
              <a:rPr lang="en-US"/>
              <a:t>Click to edit Master title style</a:t>
            </a:r>
            <a:endParaRPr lang="en-GB" dirty="0"/>
          </a:p>
        </p:txBody>
      </p:sp>
      <p:grpSp>
        <p:nvGrpSpPr>
          <p:cNvPr id="57" name="Group 56">
            <a:extLst>
              <a:ext uri="{FF2B5EF4-FFF2-40B4-BE49-F238E27FC236}">
                <a16:creationId xmlns:a16="http://schemas.microsoft.com/office/drawing/2014/main" id="{D3A8CA7E-3D02-44B0-840E-E8AD6770EA44}"/>
              </a:ext>
            </a:extLst>
          </p:cNvPr>
          <p:cNvGrpSpPr/>
          <p:nvPr userDrawn="1"/>
        </p:nvGrpSpPr>
        <p:grpSpPr>
          <a:xfrm>
            <a:off x="-1736679" y="2777742"/>
            <a:ext cx="1620000" cy="2694614"/>
            <a:chOff x="-1736679" y="2638323"/>
            <a:chExt cx="1620000" cy="2694614"/>
          </a:xfrm>
        </p:grpSpPr>
        <p:sp>
          <p:nvSpPr>
            <p:cNvPr id="58" name="Content Placeholder 1">
              <a:extLst>
                <a:ext uri="{FF2B5EF4-FFF2-40B4-BE49-F238E27FC236}">
                  <a16:creationId xmlns:a16="http://schemas.microsoft.com/office/drawing/2014/main" id="{62EA3D48-73DC-46D5-8647-432651F265B3}"/>
                </a:ext>
              </a:extLst>
            </p:cNvPr>
            <p:cNvSpPr txBox="1">
              <a:spLocks/>
            </p:cNvSpPr>
            <p:nvPr userDrawn="1"/>
          </p:nvSpPr>
          <p:spPr bwMode="gray">
            <a:xfrm>
              <a:off x="-1736679" y="2638323"/>
              <a:ext cx="1620000" cy="2393613"/>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Bullets met ‘Lijstniveau’</a:t>
              </a:r>
              <a:endParaRPr lang="nl-NL" sz="1000" b="1" dirty="0">
                <a:solidFill>
                  <a:srgbClr val="172983"/>
                </a:solidFill>
                <a:latin typeface="Calibri Light"/>
              </a:endParaRPr>
            </a:p>
            <a:p>
              <a:pPr>
                <a:lnSpc>
                  <a:spcPct val="90000"/>
                </a:lnSpc>
                <a:spcBef>
                  <a:spcPts val="0"/>
                </a:spcBef>
                <a:buClr>
                  <a:srgbClr val="172983"/>
                </a:buClr>
                <a:tabLst>
                  <a:tab pos="596900" algn="l"/>
                </a:tabLst>
              </a:pP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dirty="0">
                  <a:solidFill>
                    <a:srgbClr val="172983"/>
                  </a:solidFill>
                  <a:latin typeface="Calibri Light"/>
                </a:rPr>
                <a:t>Niveau 1: tekst zonder bullet</a:t>
              </a: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2-5: tekst met bullets</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tabLst>
                  <a:tab pos="596900" algn="l"/>
                </a:tabLst>
              </a:pPr>
              <a:endParaRPr lang="nl-NL" sz="1000" dirty="0">
                <a:solidFill>
                  <a:srgbClr val="172983"/>
                </a:solidFill>
                <a:latin typeface="Calibri Light"/>
              </a:endParaRPr>
            </a:p>
            <a:p>
              <a:pPr>
                <a:lnSpc>
                  <a:spcPct val="90000"/>
                </a:lnSpc>
                <a:spcBef>
                  <a:spcPts val="0"/>
                </a:spcBef>
                <a:buClr>
                  <a:srgbClr val="172983"/>
                </a:buClr>
                <a:tabLst>
                  <a:tab pos="596900" algn="l"/>
                </a:tabLst>
                <a:defRPr/>
              </a:pPr>
              <a:r>
                <a:rPr lang="nl-NL" sz="1000" dirty="0">
                  <a:solidFill>
                    <a:srgbClr val="172983"/>
                  </a:solidFill>
                  <a:latin typeface="Calibri Light"/>
                </a:rPr>
                <a:t>Typ je tekst op de eerste tekstregel. Vergeet nu de standaard button voor bullets (rode kruis</a:t>
              </a:r>
              <a:r>
                <a:rPr lang="nl-NL" sz="1000">
                  <a:solidFill>
                    <a:srgbClr val="172983"/>
                  </a:solidFill>
                  <a:latin typeface="Calibri Light"/>
                </a:rPr>
                <a:t>). </a:t>
              </a:r>
            </a:p>
            <a:p>
              <a:pPr>
                <a:lnSpc>
                  <a:spcPct val="90000"/>
                </a:lnSpc>
                <a:spcBef>
                  <a:spcPts val="0"/>
                </a:spcBef>
                <a:buClr>
                  <a:srgbClr val="172983"/>
                </a:buClr>
                <a:tabLst>
                  <a:tab pos="596900" algn="l"/>
                </a:tabLst>
                <a:defRPr/>
              </a:pPr>
              <a:r>
                <a:rPr lang="nl-NL" sz="1000">
                  <a:solidFill>
                    <a:srgbClr val="172983"/>
                  </a:solidFill>
                  <a:latin typeface="Calibri Light"/>
                </a:rPr>
                <a:t>Klik op het pijltje naar rechts en je verhoogt het tekstniveau. </a:t>
              </a:r>
            </a:p>
            <a:p>
              <a:pPr>
                <a:lnSpc>
                  <a:spcPct val="90000"/>
                </a:lnSpc>
                <a:spcBef>
                  <a:spcPts val="0"/>
                </a:spcBef>
                <a:buClr>
                  <a:srgbClr val="172983"/>
                </a:buClr>
                <a:tabLst>
                  <a:tab pos="596900" algn="l"/>
                </a:tabLst>
              </a:pPr>
              <a:r>
                <a:rPr lang="nl-NL" sz="1000">
                  <a:solidFill>
                    <a:srgbClr val="172983"/>
                  </a:solidFill>
                  <a:latin typeface="Calibri Light"/>
                </a:rPr>
                <a:t>Klik </a:t>
              </a:r>
              <a:r>
                <a:rPr lang="nl-NL" sz="1000" dirty="0">
                  <a:solidFill>
                    <a:srgbClr val="172983"/>
                  </a:solidFill>
                  <a:latin typeface="Calibri Light"/>
                </a:rPr>
                <a:t>op het pijltje naar links en je verlaagt het tekstniveau</a:t>
              </a:r>
              <a:r>
                <a:rPr lang="nl-NL" sz="1000">
                  <a:solidFill>
                    <a:srgbClr val="172983"/>
                  </a:solidFill>
                  <a:latin typeface="Calibri Light"/>
                </a:rPr>
                <a:t>. </a:t>
              </a:r>
              <a:endParaRPr lang="nl-NL" sz="1050" dirty="0">
                <a:solidFill>
                  <a:srgbClr val="172983"/>
                </a:solidFill>
                <a:latin typeface="Calibri Light"/>
              </a:endParaRPr>
            </a:p>
          </p:txBody>
        </p:sp>
        <p:grpSp>
          <p:nvGrpSpPr>
            <p:cNvPr id="59" name="Group 58">
              <a:extLst>
                <a:ext uri="{FF2B5EF4-FFF2-40B4-BE49-F238E27FC236}">
                  <a16:creationId xmlns:a16="http://schemas.microsoft.com/office/drawing/2014/main" id="{A01C92B8-C9FD-4E23-A507-6DC968BCC995}"/>
                </a:ext>
              </a:extLst>
            </p:cNvPr>
            <p:cNvGrpSpPr/>
            <p:nvPr userDrawn="1"/>
          </p:nvGrpSpPr>
          <p:grpSpPr>
            <a:xfrm>
              <a:off x="-1736679" y="4488254"/>
              <a:ext cx="1620000" cy="844683"/>
              <a:chOff x="-1736679" y="4488254"/>
              <a:chExt cx="1620000" cy="844683"/>
            </a:xfrm>
          </p:grpSpPr>
          <p:pic>
            <p:nvPicPr>
              <p:cNvPr id="60" name="Picture 59">
                <a:extLst>
                  <a:ext uri="{FF2B5EF4-FFF2-40B4-BE49-F238E27FC236}">
                    <a16:creationId xmlns:a16="http://schemas.microsoft.com/office/drawing/2014/main" id="{8D6C956A-5BC1-4B84-92FB-4BD65487A796}"/>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1" r="37358"/>
              <a:stretch/>
            </p:blipFill>
            <p:spPr>
              <a:xfrm>
                <a:off x="-1736679" y="4648986"/>
                <a:ext cx="1620000" cy="683951"/>
              </a:xfrm>
              <a:prstGeom prst="rect">
                <a:avLst/>
              </a:prstGeom>
            </p:spPr>
          </p:pic>
          <p:sp>
            <p:nvSpPr>
              <p:cNvPr id="61" name="Multiplication Sign 60">
                <a:extLst>
                  <a:ext uri="{FF2B5EF4-FFF2-40B4-BE49-F238E27FC236}">
                    <a16:creationId xmlns:a16="http://schemas.microsoft.com/office/drawing/2014/main" id="{21CC2F8C-9F40-4D98-89A1-FF53A1E58222}"/>
                  </a:ext>
                </a:extLst>
              </p:cNvPr>
              <p:cNvSpPr/>
              <p:nvPr userDrawn="1"/>
            </p:nvSpPr>
            <p:spPr>
              <a:xfrm>
                <a:off x="-1736679" y="4648987"/>
                <a:ext cx="289465" cy="289464"/>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nvGrpSpPr>
              <p:cNvPr id="62" name="Group 61">
                <a:extLst>
                  <a:ext uri="{FF2B5EF4-FFF2-40B4-BE49-F238E27FC236}">
                    <a16:creationId xmlns:a16="http://schemas.microsoft.com/office/drawing/2014/main" id="{F79529E4-548E-41B1-BAFD-7FE8114EF8E3}"/>
                  </a:ext>
                </a:extLst>
              </p:cNvPr>
              <p:cNvGrpSpPr/>
              <p:nvPr userDrawn="1"/>
            </p:nvGrpSpPr>
            <p:grpSpPr>
              <a:xfrm>
                <a:off x="-1182013" y="4488254"/>
                <a:ext cx="400190" cy="433872"/>
                <a:chOff x="-1182013" y="4042044"/>
                <a:chExt cx="400190" cy="433872"/>
              </a:xfrm>
            </p:grpSpPr>
            <p:sp>
              <p:nvSpPr>
                <p:cNvPr id="63" name="Rectangle 62">
                  <a:extLst>
                    <a:ext uri="{FF2B5EF4-FFF2-40B4-BE49-F238E27FC236}">
                      <a16:creationId xmlns:a16="http://schemas.microsoft.com/office/drawing/2014/main" id="{59573F4D-E4C6-40C8-923F-4DECD685454F}"/>
                    </a:ext>
                  </a:extLst>
                </p:cNvPr>
                <p:cNvSpPr/>
                <p:nvPr userDrawn="1"/>
              </p:nvSpPr>
              <p:spPr>
                <a:xfrm>
                  <a:off x="-1182013" y="4211679"/>
                  <a:ext cx="400190" cy="264237"/>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64" name="Arrow: Down 63">
                  <a:extLst>
                    <a:ext uri="{FF2B5EF4-FFF2-40B4-BE49-F238E27FC236}">
                      <a16:creationId xmlns:a16="http://schemas.microsoft.com/office/drawing/2014/main" id="{C32FAD44-11B7-4F9E-82C4-70E9237F8748}"/>
                    </a:ext>
                  </a:extLst>
                </p:cNvPr>
                <p:cNvSpPr/>
                <p:nvPr userDrawn="1"/>
              </p:nvSpPr>
              <p:spPr>
                <a:xfrm>
                  <a:off x="-947373"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65" name="Arrow: Down 64">
                  <a:extLst>
                    <a:ext uri="{FF2B5EF4-FFF2-40B4-BE49-F238E27FC236}">
                      <a16:creationId xmlns:a16="http://schemas.microsoft.com/office/drawing/2014/main" id="{29C64AF6-9F0C-489A-937D-38B8168EBFF3}"/>
                    </a:ext>
                  </a:extLst>
                </p:cNvPr>
                <p:cNvSpPr/>
                <p:nvPr userDrawn="1"/>
              </p:nvSpPr>
              <p:spPr>
                <a:xfrm>
                  <a:off x="-1116441" y="4042044"/>
                  <a:ext cx="110284" cy="135160"/>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grpSp>
    </p:spTree>
    <p:extLst>
      <p:ext uri="{BB962C8B-B14F-4D97-AF65-F5344CB8AC3E}">
        <p14:creationId xmlns:p14="http://schemas.microsoft.com/office/powerpoint/2010/main" val="8319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58" userDrawn="1">
          <p15:clr>
            <a:srgbClr val="FBAE40"/>
          </p15:clr>
        </p15:guide>
        <p15:guide id="2" orient="horz" pos="414" userDrawn="1">
          <p15:clr>
            <a:srgbClr val="FBAE40"/>
          </p15:clr>
        </p15:guide>
        <p15:guide id="3" orient="horz" pos="1162" userDrawn="1">
          <p15:clr>
            <a:srgbClr val="FBAE40"/>
          </p15:clr>
        </p15:guide>
        <p15:guide id="4" orient="horz" pos="1412" userDrawn="1">
          <p15:clr>
            <a:srgbClr val="FBAE40"/>
          </p15:clr>
        </p15:guide>
        <p15:guide id="5" pos="7265" userDrawn="1">
          <p15:clr>
            <a:srgbClr val="FBAE40"/>
          </p15:clr>
        </p15:guide>
        <p15:guide id="6" pos="415" userDrawn="1">
          <p15:clr>
            <a:srgbClr val="FBAE40"/>
          </p15:clr>
        </p15:guide>
        <p15:guide id="7" pos="2838">
          <p15:clr>
            <a:srgbClr val="FBAE40"/>
          </p15:clr>
        </p15:guide>
        <p15:guide id="9" pos="2414">
          <p15:clr>
            <a:srgbClr val="FBAE40"/>
          </p15:clr>
        </p15:guide>
        <p15:guide id="12" orient="horz" pos="3906"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Quote / Statement (Performation blauw)">
    <p:bg bwMode="gray">
      <p:bgPr>
        <a:solidFill>
          <a:srgbClr val="182883"/>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2EEEC6F-C820-4CE3-A283-1F828FD913F5}"/>
              </a:ext>
            </a:extLst>
          </p:cNvPr>
          <p:cNvGrpSpPr/>
          <p:nvPr userDrawn="1"/>
        </p:nvGrpSpPr>
        <p:grpSpPr>
          <a:xfrm>
            <a:off x="-1800000" y="-900000"/>
            <a:ext cx="15792000" cy="8658000"/>
            <a:chOff x="-1800000" y="-900000"/>
            <a:chExt cx="15792000" cy="8658000"/>
          </a:xfrm>
        </p:grpSpPr>
        <p:sp>
          <p:nvSpPr>
            <p:cNvPr id="21" name="Rectangle 20">
              <a:extLst>
                <a:ext uri="{FF2B5EF4-FFF2-40B4-BE49-F238E27FC236}">
                  <a16:creationId xmlns:a16="http://schemas.microsoft.com/office/drawing/2014/main" id="{7688BF8F-FA92-4911-B7BA-196CD4E9E7C9}"/>
                </a:ext>
              </a:extLst>
            </p:cNvPr>
            <p:cNvSpPr>
              <a:spLocks noChangeAspect="1"/>
            </p:cNvSpPr>
            <p:nvPr userDrawn="1"/>
          </p:nvSpPr>
          <p:spPr bwMode="gray">
            <a:xfrm flipH="1">
              <a:off x="12192000" y="-900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sp>
          <p:nvSpPr>
            <p:cNvPr id="22" name="Rectangle 21">
              <a:extLst>
                <a:ext uri="{FF2B5EF4-FFF2-40B4-BE49-F238E27FC236}">
                  <a16:creationId xmlns:a16="http://schemas.microsoft.com/office/drawing/2014/main" id="{BA55EF16-9C0C-4790-8898-36E74C808C99}"/>
                </a:ext>
              </a:extLst>
            </p:cNvPr>
            <p:cNvSpPr>
              <a:spLocks noChangeAspect="1"/>
            </p:cNvSpPr>
            <p:nvPr userDrawn="1"/>
          </p:nvSpPr>
          <p:spPr bwMode="gray">
            <a:xfrm flipH="1">
              <a:off x="-1800000" y="6858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grpSp>
          <p:nvGrpSpPr>
            <p:cNvPr id="23" name="Group 22">
              <a:extLst>
                <a:ext uri="{FF2B5EF4-FFF2-40B4-BE49-F238E27FC236}">
                  <a16:creationId xmlns:a16="http://schemas.microsoft.com/office/drawing/2014/main" id="{BF46D82D-3E34-4654-81FF-9D26ACF9AC4D}"/>
                </a:ext>
              </a:extLst>
            </p:cNvPr>
            <p:cNvGrpSpPr/>
            <p:nvPr userDrawn="1"/>
          </p:nvGrpSpPr>
          <p:grpSpPr>
            <a:xfrm>
              <a:off x="-296679" y="-296679"/>
              <a:ext cx="12747258" cy="958667"/>
              <a:chOff x="-296679" y="-296679"/>
              <a:chExt cx="12747258" cy="958667"/>
            </a:xfrm>
          </p:grpSpPr>
          <p:grpSp>
            <p:nvGrpSpPr>
              <p:cNvPr id="31" name="Group 30">
                <a:extLst>
                  <a:ext uri="{FF2B5EF4-FFF2-40B4-BE49-F238E27FC236}">
                    <a16:creationId xmlns:a16="http://schemas.microsoft.com/office/drawing/2014/main" id="{67A7FF0A-0E05-47FA-9C21-A26B058544E5}"/>
                  </a:ext>
                </a:extLst>
              </p:cNvPr>
              <p:cNvGrpSpPr/>
              <p:nvPr userDrawn="1"/>
            </p:nvGrpSpPr>
            <p:grpSpPr>
              <a:xfrm>
                <a:off x="658813" y="-296679"/>
                <a:ext cx="10871200" cy="180000"/>
                <a:chOff x="658813" y="-296679"/>
                <a:chExt cx="10871200" cy="180000"/>
              </a:xfrm>
            </p:grpSpPr>
            <p:cxnSp>
              <p:nvCxnSpPr>
                <p:cNvPr id="38" name="Straight Connector 37">
                  <a:extLst>
                    <a:ext uri="{FF2B5EF4-FFF2-40B4-BE49-F238E27FC236}">
                      <a16:creationId xmlns:a16="http://schemas.microsoft.com/office/drawing/2014/main" id="{2B319D35-A8C7-4EA7-A9DE-9E9ED87512C0}"/>
                    </a:ext>
                  </a:extLst>
                </p:cNvPr>
                <p:cNvCxnSpPr/>
                <p:nvPr userDrawn="1"/>
              </p:nvCxnSpPr>
              <p:spPr>
                <a:xfrm>
                  <a:off x="6588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4BFAFD3-56D4-4D33-9CD2-E1BD9E1ABDEC}"/>
                    </a:ext>
                  </a:extLst>
                </p:cNvPr>
                <p:cNvCxnSpPr/>
                <p:nvPr userDrawn="1"/>
              </p:nvCxnSpPr>
              <p:spPr>
                <a:xfrm>
                  <a:off x="115300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79C1DE2-8BAC-415E-87B5-54AB0A8453DE}"/>
                  </a:ext>
                </a:extLst>
              </p:cNvPr>
              <p:cNvGrpSpPr/>
              <p:nvPr userDrawn="1"/>
            </p:nvGrpSpPr>
            <p:grpSpPr>
              <a:xfrm>
                <a:off x="-296679" y="661988"/>
                <a:ext cx="12747258" cy="0"/>
                <a:chOff x="-296679" y="661988"/>
                <a:chExt cx="12747258" cy="0"/>
              </a:xfrm>
            </p:grpSpPr>
            <p:cxnSp>
              <p:nvCxnSpPr>
                <p:cNvPr id="36" name="Straight Connector 35">
                  <a:extLst>
                    <a:ext uri="{FF2B5EF4-FFF2-40B4-BE49-F238E27FC236}">
                      <a16:creationId xmlns:a16="http://schemas.microsoft.com/office/drawing/2014/main" id="{67E442F0-E489-489F-B469-51F5571FCB43}"/>
                    </a:ext>
                  </a:extLst>
                </p:cNvPr>
                <p:cNvCxnSpPr/>
                <p:nvPr userDrawn="1"/>
              </p:nvCxnSpPr>
              <p:spPr>
                <a:xfrm>
                  <a:off x="122705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5CC6C3-61D8-4085-8936-CACD83545711}"/>
                    </a:ext>
                  </a:extLst>
                </p:cNvPr>
                <p:cNvCxnSpPr/>
                <p:nvPr userDrawn="1"/>
              </p:nvCxnSpPr>
              <p:spPr>
                <a:xfrm>
                  <a:off x="-2966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74C82294-9146-49CA-B3E2-765A893E5A19}"/>
                </a:ext>
              </a:extLst>
            </p:cNvPr>
            <p:cNvGrpSpPr/>
            <p:nvPr userDrawn="1"/>
          </p:nvGrpSpPr>
          <p:grpSpPr>
            <a:xfrm>
              <a:off x="-296679" y="6194425"/>
              <a:ext cx="12747258" cy="941204"/>
              <a:chOff x="-296679" y="6194425"/>
              <a:chExt cx="12747258" cy="941204"/>
            </a:xfrm>
          </p:grpSpPr>
          <p:grpSp>
            <p:nvGrpSpPr>
              <p:cNvPr id="25" name="Group 24">
                <a:extLst>
                  <a:ext uri="{FF2B5EF4-FFF2-40B4-BE49-F238E27FC236}">
                    <a16:creationId xmlns:a16="http://schemas.microsoft.com/office/drawing/2014/main" id="{9A7E0045-A0AB-4968-8604-FAC7CDCE99E2}"/>
                  </a:ext>
                </a:extLst>
              </p:cNvPr>
              <p:cNvGrpSpPr/>
              <p:nvPr userDrawn="1"/>
            </p:nvGrpSpPr>
            <p:grpSpPr>
              <a:xfrm>
                <a:off x="658813" y="6955629"/>
                <a:ext cx="10871200" cy="180000"/>
                <a:chOff x="658813" y="6934200"/>
                <a:chExt cx="10871200" cy="180000"/>
              </a:xfrm>
            </p:grpSpPr>
            <p:cxnSp>
              <p:nvCxnSpPr>
                <p:cNvPr id="29" name="Straight Connector 28">
                  <a:extLst>
                    <a:ext uri="{FF2B5EF4-FFF2-40B4-BE49-F238E27FC236}">
                      <a16:creationId xmlns:a16="http://schemas.microsoft.com/office/drawing/2014/main" id="{A243EC9B-1DDA-42DB-8D4F-EBE00F41E356}"/>
                    </a:ext>
                  </a:extLst>
                </p:cNvPr>
                <p:cNvCxnSpPr/>
                <p:nvPr userDrawn="1"/>
              </p:nvCxnSpPr>
              <p:spPr>
                <a:xfrm>
                  <a:off x="6588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89EB154-5901-4666-9925-18F92F8E492C}"/>
                    </a:ext>
                  </a:extLst>
                </p:cNvPr>
                <p:cNvCxnSpPr/>
                <p:nvPr userDrawn="1"/>
              </p:nvCxnSpPr>
              <p:spPr>
                <a:xfrm>
                  <a:off x="115300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2A1AFC6-E785-4B18-BE60-9D1EC22C95B8}"/>
                  </a:ext>
                </a:extLst>
              </p:cNvPr>
              <p:cNvGrpSpPr/>
              <p:nvPr userDrawn="1"/>
            </p:nvGrpSpPr>
            <p:grpSpPr>
              <a:xfrm>
                <a:off x="-296679" y="6194425"/>
                <a:ext cx="12747258" cy="0"/>
                <a:chOff x="-296679" y="6194425"/>
                <a:chExt cx="12747258" cy="0"/>
              </a:xfrm>
            </p:grpSpPr>
            <p:cxnSp>
              <p:nvCxnSpPr>
                <p:cNvPr id="27" name="Straight Connector 26">
                  <a:extLst>
                    <a:ext uri="{FF2B5EF4-FFF2-40B4-BE49-F238E27FC236}">
                      <a16:creationId xmlns:a16="http://schemas.microsoft.com/office/drawing/2014/main" id="{1BA07B60-E019-474D-A20C-762770274654}"/>
                    </a:ext>
                  </a:extLst>
                </p:cNvPr>
                <p:cNvCxnSpPr/>
                <p:nvPr userDrawn="1"/>
              </p:nvCxnSpPr>
              <p:spPr>
                <a:xfrm>
                  <a:off x="122705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872420-B3E8-4E8C-822F-F9ECD26C8C1A}"/>
                    </a:ext>
                  </a:extLst>
                </p:cNvPr>
                <p:cNvCxnSpPr/>
                <p:nvPr userDrawn="1"/>
              </p:nvCxnSpPr>
              <p:spPr>
                <a:xfrm>
                  <a:off x="-2966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33" name="Group 32">
            <a:extLst>
              <a:ext uri="{FF2B5EF4-FFF2-40B4-BE49-F238E27FC236}">
                <a16:creationId xmlns:a16="http://schemas.microsoft.com/office/drawing/2014/main" id="{AF1A9402-84A9-4528-8859-72D6B993D2FE}"/>
              </a:ext>
            </a:extLst>
          </p:cNvPr>
          <p:cNvGrpSpPr/>
          <p:nvPr userDrawn="1"/>
        </p:nvGrpSpPr>
        <p:grpSpPr bwMode="gray">
          <a:xfrm>
            <a:off x="-1736679" y="6288462"/>
            <a:ext cx="1620000" cy="161583"/>
            <a:chOff x="-1800000" y="2402597"/>
            <a:chExt cx="1620000" cy="161583"/>
          </a:xfrm>
        </p:grpSpPr>
        <p:cxnSp>
          <p:nvCxnSpPr>
            <p:cNvPr id="34" name="Straight Connector 33">
              <a:extLst>
                <a:ext uri="{FF2B5EF4-FFF2-40B4-BE49-F238E27FC236}">
                  <a16:creationId xmlns:a16="http://schemas.microsoft.com/office/drawing/2014/main" id="{5F3EE466-30F6-4F1E-8D8E-E5497C0F1035}"/>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A2CCD91-3F0E-49BF-A0A5-05C43EDD6F7D}"/>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sp>
        <p:nvSpPr>
          <p:cNvPr id="14" name="Text Placeholder 43">
            <a:extLst>
              <a:ext uri="{FF2B5EF4-FFF2-40B4-BE49-F238E27FC236}">
                <a16:creationId xmlns:a16="http://schemas.microsoft.com/office/drawing/2014/main" id="{6ABD902D-C91A-47DB-A702-B66ACD679B88}"/>
              </a:ext>
            </a:extLst>
          </p:cNvPr>
          <p:cNvSpPr>
            <a:spLocks noGrp="1"/>
          </p:cNvSpPr>
          <p:nvPr>
            <p:ph type="body" sz="quarter" idx="11" hasCustomPrompt="1"/>
          </p:nvPr>
        </p:nvSpPr>
        <p:spPr bwMode="gray">
          <a:xfrm>
            <a:off x="1317624" y="1412875"/>
            <a:ext cx="9557999" cy="4787893"/>
          </a:xfrm>
        </p:spPr>
        <p:txBody>
          <a:bodyPr>
            <a:noAutofit/>
          </a:bodyPr>
          <a:lstStyle>
            <a:lvl1pPr marL="0" indent="0">
              <a:lnSpc>
                <a:spcPct val="100000"/>
              </a:lnSpc>
              <a:buNone/>
              <a:defRPr sz="5400" b="1">
                <a:solidFill>
                  <a:schemeClr val="bg1"/>
                </a:solidFill>
                <a:latin typeface="+mj-lt"/>
              </a:defRPr>
            </a:lvl1pPr>
            <a:lvl2pPr marL="0" indent="0">
              <a:spcBef>
                <a:spcPts val="1200"/>
              </a:spcBef>
              <a:buNone/>
              <a:defRPr sz="2500">
                <a:solidFill>
                  <a:schemeClr val="bg1"/>
                </a:solidFill>
                <a:latin typeface="+mj-lt"/>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quote/statement</a:t>
            </a:r>
          </a:p>
          <a:p>
            <a:pPr lvl="1"/>
            <a:r>
              <a:rPr lang="nl-NL" noProof="0" dirty="0"/>
              <a:t>- Naam auteur tweede level</a:t>
            </a:r>
          </a:p>
        </p:txBody>
      </p:sp>
      <p:sp>
        <p:nvSpPr>
          <p:cNvPr id="15" name="Text Placeholder 43">
            <a:extLst>
              <a:ext uri="{FF2B5EF4-FFF2-40B4-BE49-F238E27FC236}">
                <a16:creationId xmlns:a16="http://schemas.microsoft.com/office/drawing/2014/main" id="{AD27083F-0D58-4E1D-8E0F-6BCD3C320DA5}"/>
              </a:ext>
            </a:extLst>
          </p:cNvPr>
          <p:cNvSpPr>
            <a:spLocks noGrp="1"/>
          </p:cNvSpPr>
          <p:nvPr>
            <p:ph type="body" sz="quarter" idx="12" hasCustomPrompt="1"/>
          </p:nvPr>
        </p:nvSpPr>
        <p:spPr bwMode="gray">
          <a:xfrm>
            <a:off x="658813" y="6332428"/>
            <a:ext cx="8640000" cy="365121"/>
          </a:xfrm>
        </p:spPr>
        <p:txBody>
          <a:bodyPr>
            <a:noAutofit/>
          </a:bodyPr>
          <a:lstStyle>
            <a:lvl1pPr marL="180000" indent="-180000">
              <a:buFont typeface="+mj-lt"/>
              <a:buAutoNum type="arabicPeriod"/>
              <a:defRPr sz="10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voetnoot</a:t>
            </a:r>
            <a:endParaRPr lang="en-GB" dirty="0"/>
          </a:p>
        </p:txBody>
      </p:sp>
      <p:sp>
        <p:nvSpPr>
          <p:cNvPr id="17" name="Slide Number Placeholder 9">
            <a:extLst>
              <a:ext uri="{FF2B5EF4-FFF2-40B4-BE49-F238E27FC236}">
                <a16:creationId xmlns:a16="http://schemas.microsoft.com/office/drawing/2014/main" id="{62C0392E-FD08-48DA-9642-F105DBDA6BD8}"/>
              </a:ext>
            </a:extLst>
          </p:cNvPr>
          <p:cNvSpPr>
            <a:spLocks noGrp="1"/>
          </p:cNvSpPr>
          <p:nvPr>
            <p:ph type="sldNum" sz="quarter" idx="13"/>
          </p:nvPr>
        </p:nvSpPr>
        <p:spPr bwMode="gray">
          <a:xfrm>
            <a:off x="11530013" y="6357600"/>
            <a:ext cx="360000" cy="365125"/>
          </a:xfrm>
        </p:spPr>
        <p:txBody>
          <a:bodyPr/>
          <a:lstStyle>
            <a:lvl1pPr>
              <a:defRPr>
                <a:solidFill>
                  <a:schemeClr val="bg1"/>
                </a:solidFill>
              </a:defRPr>
            </a:lvl1pPr>
          </a:lstStyle>
          <a:p>
            <a:fld id="{B34F359B-8554-476F-8205-56629063DF24}" type="slidenum">
              <a:rPr lang="nl-NL" smtClean="0">
                <a:solidFill>
                  <a:srgbClr val="FFFFFF"/>
                </a:solidFill>
                <a:latin typeface="Calibri"/>
              </a:rPr>
              <a:pPr/>
              <a:t>‹#›</a:t>
            </a:fld>
            <a:endParaRPr lang="nl-NL" dirty="0">
              <a:solidFill>
                <a:srgbClr val="FFFFFF"/>
              </a:solidFill>
              <a:latin typeface="Calibri"/>
            </a:endParaRPr>
          </a:p>
        </p:txBody>
      </p:sp>
      <p:pic>
        <p:nvPicPr>
          <p:cNvPr id="18" name="Graphic 17">
            <a:extLst>
              <a:ext uri="{FF2B5EF4-FFF2-40B4-BE49-F238E27FC236}">
                <a16:creationId xmlns:a16="http://schemas.microsoft.com/office/drawing/2014/main" id="{71835769-2616-4A37-AF93-D6B39E38C5A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212566" y="6329687"/>
            <a:ext cx="1317447" cy="288000"/>
          </a:xfrm>
          <a:prstGeom prst="rect">
            <a:avLst/>
          </a:prstGeom>
        </p:spPr>
      </p:pic>
      <p:grpSp>
        <p:nvGrpSpPr>
          <p:cNvPr id="43" name="Group 42">
            <a:extLst>
              <a:ext uri="{FF2B5EF4-FFF2-40B4-BE49-F238E27FC236}">
                <a16:creationId xmlns:a16="http://schemas.microsoft.com/office/drawing/2014/main" id="{A781346B-83E8-43A7-AB53-FEFCA3742BE8}"/>
              </a:ext>
            </a:extLst>
          </p:cNvPr>
          <p:cNvGrpSpPr/>
          <p:nvPr userDrawn="1"/>
        </p:nvGrpSpPr>
        <p:grpSpPr bwMode="gray">
          <a:xfrm>
            <a:off x="-1736679" y="1772974"/>
            <a:ext cx="1620000" cy="161583"/>
            <a:chOff x="-1800000" y="1160439"/>
            <a:chExt cx="1620000" cy="161583"/>
          </a:xfrm>
        </p:grpSpPr>
        <p:cxnSp>
          <p:nvCxnSpPr>
            <p:cNvPr id="44" name="Straight Connector 43">
              <a:extLst>
                <a:ext uri="{FF2B5EF4-FFF2-40B4-BE49-F238E27FC236}">
                  <a16:creationId xmlns:a16="http://schemas.microsoft.com/office/drawing/2014/main" id="{E68A31F5-5A14-4318-9D61-A4212CB6F20B}"/>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5F5ABCF9-DF7A-4D9D-B958-F152A3372ACA}"/>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Quote/statement</a:t>
              </a:r>
            </a:p>
          </p:txBody>
        </p:sp>
      </p:grpSp>
      <p:grpSp>
        <p:nvGrpSpPr>
          <p:cNvPr id="46" name="Group 45">
            <a:extLst>
              <a:ext uri="{FF2B5EF4-FFF2-40B4-BE49-F238E27FC236}">
                <a16:creationId xmlns:a16="http://schemas.microsoft.com/office/drawing/2014/main" id="{2D8AEA1A-F24A-4B86-8BBB-D30DEEE539D4}"/>
              </a:ext>
            </a:extLst>
          </p:cNvPr>
          <p:cNvGrpSpPr/>
          <p:nvPr userDrawn="1"/>
        </p:nvGrpSpPr>
        <p:grpSpPr bwMode="gray">
          <a:xfrm>
            <a:off x="-1736679" y="2239017"/>
            <a:ext cx="1620000" cy="323165"/>
            <a:chOff x="-1800000" y="998857"/>
            <a:chExt cx="1620000" cy="323165"/>
          </a:xfrm>
        </p:grpSpPr>
        <p:cxnSp>
          <p:nvCxnSpPr>
            <p:cNvPr id="47" name="Straight Connector 46">
              <a:extLst>
                <a:ext uri="{FF2B5EF4-FFF2-40B4-BE49-F238E27FC236}">
                  <a16:creationId xmlns:a16="http://schemas.microsoft.com/office/drawing/2014/main" id="{C7B9025D-AB11-4971-9CBB-2A92547A46CF}"/>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0906CDD6-040D-4E3C-9523-0E2AAF6CF93F}"/>
                </a:ext>
              </a:extLst>
            </p:cNvPr>
            <p:cNvSpPr>
              <a:spLocks noChangeAspect="1"/>
            </p:cNvSpPr>
            <p:nvPr userDrawn="1"/>
          </p:nvSpPr>
          <p:spPr bwMode="gray">
            <a:xfrm flipH="1">
              <a:off x="-1800000" y="998857"/>
              <a:ext cx="16200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defTabSz="914400"/>
              <a:r>
                <a:rPr lang="nl-NL" sz="1050">
                  <a:solidFill>
                    <a:srgbClr val="172983"/>
                  </a:solidFill>
                  <a:latin typeface="Calibri Light"/>
                </a:rPr>
                <a:t>Voor de auteur/bron stijl klik je op lijst niveau inspringen</a:t>
              </a:r>
            </a:p>
          </p:txBody>
        </p:sp>
      </p:grpSp>
      <p:grpSp>
        <p:nvGrpSpPr>
          <p:cNvPr id="56" name="Group 55">
            <a:extLst>
              <a:ext uri="{FF2B5EF4-FFF2-40B4-BE49-F238E27FC236}">
                <a16:creationId xmlns:a16="http://schemas.microsoft.com/office/drawing/2014/main" id="{8E39F96A-A995-4D1B-868F-A47BDCB8514E}"/>
              </a:ext>
            </a:extLst>
          </p:cNvPr>
          <p:cNvGrpSpPr/>
          <p:nvPr userDrawn="1"/>
        </p:nvGrpSpPr>
        <p:grpSpPr>
          <a:xfrm>
            <a:off x="-1736679" y="2777742"/>
            <a:ext cx="1620000" cy="2576284"/>
            <a:chOff x="-1800000" y="2230367"/>
            <a:chExt cx="1620000" cy="2576284"/>
          </a:xfrm>
        </p:grpSpPr>
        <p:sp>
          <p:nvSpPr>
            <p:cNvPr id="57" name="Content Placeholder 1">
              <a:extLst>
                <a:ext uri="{FF2B5EF4-FFF2-40B4-BE49-F238E27FC236}">
                  <a16:creationId xmlns:a16="http://schemas.microsoft.com/office/drawing/2014/main" id="{FE27D6D7-ECDE-412A-AAB0-F35DD0F460C6}"/>
                </a:ext>
              </a:extLst>
            </p:cNvPr>
            <p:cNvSpPr txBox="1">
              <a:spLocks/>
            </p:cNvSpPr>
            <p:nvPr userDrawn="1"/>
          </p:nvSpPr>
          <p:spPr bwMode="gray">
            <a:xfrm>
              <a:off x="-1800000" y="2230367"/>
              <a:ext cx="1620000" cy="1645607"/>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Quote/statement en auteur/bron</a:t>
              </a: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a:t>
              </a:r>
              <a:r>
                <a:rPr lang="nl-NL" sz="1000" dirty="0">
                  <a:solidFill>
                    <a:srgbClr val="172983"/>
                  </a:solidFill>
                  <a:latin typeface="Calibri Light"/>
                </a:rPr>
                <a:t>1</a:t>
              </a:r>
              <a:r>
                <a:rPr lang="nl-NL" sz="1000">
                  <a:solidFill>
                    <a:srgbClr val="172983"/>
                  </a:solidFill>
                  <a:latin typeface="Calibri Light"/>
                </a:rPr>
                <a:t>: quote/statement 	formaat</a:t>
              </a:r>
              <a:endParaRPr lang="nl-NL" sz="1000"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2: auteur/bron 	formaat</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tabLst>
                  <a:tab pos="596900" algn="l"/>
                </a:tabLst>
              </a:pPr>
              <a:endParaRPr lang="nl-NL" sz="1000" dirty="0">
                <a:solidFill>
                  <a:srgbClr val="172983"/>
                </a:solidFill>
                <a:latin typeface="Calibri Light"/>
              </a:endParaRPr>
            </a:p>
            <a:p>
              <a:pPr>
                <a:lnSpc>
                  <a:spcPct val="90000"/>
                </a:lnSpc>
                <a:spcBef>
                  <a:spcPts val="0"/>
                </a:spcBef>
                <a:buClr>
                  <a:srgbClr val="172983"/>
                </a:buClr>
                <a:tabLst>
                  <a:tab pos="596900" algn="l"/>
                </a:tabLst>
              </a:pPr>
              <a:r>
                <a:rPr lang="nl-NL" sz="1000" dirty="0">
                  <a:solidFill>
                    <a:srgbClr val="172983"/>
                  </a:solidFill>
                  <a:latin typeface="Calibri Light"/>
                </a:rPr>
                <a:t>Typ je tekst op de eerste tekstregel</a:t>
              </a:r>
              <a:r>
                <a:rPr lang="nl-NL" sz="1000">
                  <a:solidFill>
                    <a:srgbClr val="172983"/>
                  </a:solidFill>
                  <a:latin typeface="Calibri Light"/>
                </a:rPr>
                <a:t>. Typ je tekst op de tweede regel en klik </a:t>
              </a:r>
              <a:r>
                <a:rPr lang="nl-NL" sz="1000" dirty="0">
                  <a:solidFill>
                    <a:srgbClr val="172983"/>
                  </a:solidFill>
                  <a:latin typeface="Calibri Light"/>
                </a:rPr>
                <a:t>op het </a:t>
              </a:r>
              <a:r>
                <a:rPr lang="nl-NL" sz="1000">
                  <a:solidFill>
                    <a:srgbClr val="172983"/>
                  </a:solidFill>
                  <a:latin typeface="Calibri Light"/>
                </a:rPr>
                <a:t>pijltje naar rechts voor de auteur/bron formaat.</a:t>
              </a:r>
              <a:endParaRPr lang="nl-NL" sz="1000" dirty="0">
                <a:solidFill>
                  <a:srgbClr val="172983"/>
                </a:solidFill>
                <a:latin typeface="Calibri Light"/>
              </a:endParaRPr>
            </a:p>
            <a:p>
              <a:pPr>
                <a:lnSpc>
                  <a:spcPct val="90000"/>
                </a:lnSpc>
                <a:spcBef>
                  <a:spcPts val="0"/>
                </a:spcBef>
                <a:buClr>
                  <a:srgbClr val="172983"/>
                </a:buClr>
                <a:tabLst>
                  <a:tab pos="596900" algn="l"/>
                </a:tabLst>
              </a:pPr>
              <a:endParaRPr lang="nl-NL" sz="1050" dirty="0">
                <a:solidFill>
                  <a:srgbClr val="172983"/>
                </a:solidFill>
                <a:latin typeface="Calibri Light"/>
              </a:endParaRPr>
            </a:p>
          </p:txBody>
        </p:sp>
        <p:grpSp>
          <p:nvGrpSpPr>
            <p:cNvPr id="58" name="Group 57">
              <a:extLst>
                <a:ext uri="{FF2B5EF4-FFF2-40B4-BE49-F238E27FC236}">
                  <a16:creationId xmlns:a16="http://schemas.microsoft.com/office/drawing/2014/main" id="{A58BB9A8-0F59-44C4-BB17-D2EDFBC2452B}"/>
                </a:ext>
              </a:extLst>
            </p:cNvPr>
            <p:cNvGrpSpPr/>
            <p:nvPr userDrawn="1"/>
          </p:nvGrpSpPr>
          <p:grpSpPr>
            <a:xfrm>
              <a:off x="-1800000" y="3961966"/>
              <a:ext cx="1620000" cy="844685"/>
              <a:chOff x="-5007002" y="3161914"/>
              <a:chExt cx="1634900" cy="852455"/>
            </a:xfrm>
          </p:grpSpPr>
          <p:pic>
            <p:nvPicPr>
              <p:cNvPr id="59" name="Picture 58">
                <a:extLst>
                  <a:ext uri="{FF2B5EF4-FFF2-40B4-BE49-F238E27FC236}">
                    <a16:creationId xmlns:a16="http://schemas.microsoft.com/office/drawing/2014/main" id="{0183845A-0F33-48DF-81FC-052C81158BB1}"/>
                  </a:ext>
                </a:extLst>
              </p:cNvPr>
              <p:cNvPicPr>
                <a:picLocks noChangeAspect="1"/>
              </p:cNvPicPr>
              <p:nvPr userDrawn="1"/>
            </p:nvPicPr>
            <p:blipFill rotWithShape="1">
              <a:blip r:embed="rId4" cstate="email">
                <a:extLst>
                  <a:ext uri="{28A0092B-C50C-407E-A947-70E740481C1C}">
                    <a14:useLocalDpi xmlns:a14="http://schemas.microsoft.com/office/drawing/2010/main" val="0"/>
                  </a:ext>
                </a:extLst>
              </a:blip>
              <a:srcRect l="-1" r="37358"/>
              <a:stretch/>
            </p:blipFill>
            <p:spPr>
              <a:xfrm>
                <a:off x="-5007002" y="3324127"/>
                <a:ext cx="1634900" cy="690242"/>
              </a:xfrm>
              <a:prstGeom prst="rect">
                <a:avLst/>
              </a:prstGeom>
            </p:spPr>
          </p:pic>
          <p:sp>
            <p:nvSpPr>
              <p:cNvPr id="60" name="Multiplication Sign 59">
                <a:extLst>
                  <a:ext uri="{FF2B5EF4-FFF2-40B4-BE49-F238E27FC236}">
                    <a16:creationId xmlns:a16="http://schemas.microsoft.com/office/drawing/2014/main" id="{6ECDFC56-AD59-4501-8EA6-5D354F37AB79}"/>
                  </a:ext>
                </a:extLst>
              </p:cNvPr>
              <p:cNvSpPr/>
              <p:nvPr userDrawn="1"/>
            </p:nvSpPr>
            <p:spPr>
              <a:xfrm>
                <a:off x="-5007002" y="3324127"/>
                <a:ext cx="292127" cy="292127"/>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61" name="Rectangle 60">
                <a:extLst>
                  <a:ext uri="{FF2B5EF4-FFF2-40B4-BE49-F238E27FC236}">
                    <a16:creationId xmlns:a16="http://schemas.microsoft.com/office/drawing/2014/main" id="{41B6F137-8853-43BD-8E69-6991A2ADF475}"/>
                  </a:ext>
                </a:extLst>
              </p:cNvPr>
              <p:cNvSpPr/>
              <p:nvPr userDrawn="1"/>
            </p:nvSpPr>
            <p:spPr>
              <a:xfrm>
                <a:off x="-4447234" y="3333109"/>
                <a:ext cx="403871" cy="266668"/>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62" name="Arrow: Down 61">
                <a:extLst>
                  <a:ext uri="{FF2B5EF4-FFF2-40B4-BE49-F238E27FC236}">
                    <a16:creationId xmlns:a16="http://schemas.microsoft.com/office/drawing/2014/main" id="{F997FFBE-A5E2-4531-9324-DFF16711A05E}"/>
                  </a:ext>
                </a:extLst>
              </p:cNvPr>
              <p:cNvSpPr/>
              <p:nvPr userDrawn="1"/>
            </p:nvSpPr>
            <p:spPr>
              <a:xfrm>
                <a:off x="-4210436" y="3161914"/>
                <a:ext cx="111298" cy="136403"/>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spTree>
    <p:extLst>
      <p:ext uri="{BB962C8B-B14F-4D97-AF65-F5344CB8AC3E}">
        <p14:creationId xmlns:p14="http://schemas.microsoft.com/office/powerpoint/2010/main" val="309275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2" orient="horz" pos="890" userDrawn="1">
          <p15:clr>
            <a:srgbClr val="FBAE40"/>
          </p15:clr>
        </p15:guide>
        <p15:guide id="3" pos="6850">
          <p15:clr>
            <a:srgbClr val="FBAE40"/>
          </p15:clr>
        </p15:guide>
        <p15:guide id="8" orient="horz" pos="3906"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Quote / Statement (Paars 2)">
    <p:bg bwMode="gray">
      <p:bgPr>
        <a:solidFill>
          <a:srgbClr val="735FAF"/>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FB20C4-05FC-4133-8B17-22EF9D8A0B72}"/>
              </a:ext>
            </a:extLst>
          </p:cNvPr>
          <p:cNvGrpSpPr/>
          <p:nvPr userDrawn="1"/>
        </p:nvGrpSpPr>
        <p:grpSpPr>
          <a:xfrm>
            <a:off x="-1800000" y="-900000"/>
            <a:ext cx="15792000" cy="8658000"/>
            <a:chOff x="-1800000" y="-900000"/>
            <a:chExt cx="15792000" cy="8658000"/>
          </a:xfrm>
        </p:grpSpPr>
        <p:sp>
          <p:nvSpPr>
            <p:cNvPr id="21" name="Rectangle 20">
              <a:extLst>
                <a:ext uri="{FF2B5EF4-FFF2-40B4-BE49-F238E27FC236}">
                  <a16:creationId xmlns:a16="http://schemas.microsoft.com/office/drawing/2014/main" id="{7C07DBE5-1BC1-455A-BA62-29C725531928}"/>
                </a:ext>
              </a:extLst>
            </p:cNvPr>
            <p:cNvSpPr>
              <a:spLocks noChangeAspect="1"/>
            </p:cNvSpPr>
            <p:nvPr userDrawn="1"/>
          </p:nvSpPr>
          <p:spPr bwMode="gray">
            <a:xfrm flipH="1">
              <a:off x="12192000" y="-900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sp>
          <p:nvSpPr>
            <p:cNvPr id="22" name="Rectangle 21">
              <a:extLst>
                <a:ext uri="{FF2B5EF4-FFF2-40B4-BE49-F238E27FC236}">
                  <a16:creationId xmlns:a16="http://schemas.microsoft.com/office/drawing/2014/main" id="{1B0A51B4-D18D-42A4-A0EB-7BF8C45C7E74}"/>
                </a:ext>
              </a:extLst>
            </p:cNvPr>
            <p:cNvSpPr>
              <a:spLocks noChangeAspect="1"/>
            </p:cNvSpPr>
            <p:nvPr userDrawn="1"/>
          </p:nvSpPr>
          <p:spPr bwMode="gray">
            <a:xfrm flipH="1">
              <a:off x="-1800000" y="6858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grpSp>
          <p:nvGrpSpPr>
            <p:cNvPr id="23" name="Group 22">
              <a:extLst>
                <a:ext uri="{FF2B5EF4-FFF2-40B4-BE49-F238E27FC236}">
                  <a16:creationId xmlns:a16="http://schemas.microsoft.com/office/drawing/2014/main" id="{258ADD69-B0BC-49F7-BBB7-440593BC03D7}"/>
                </a:ext>
              </a:extLst>
            </p:cNvPr>
            <p:cNvGrpSpPr/>
            <p:nvPr userDrawn="1"/>
          </p:nvGrpSpPr>
          <p:grpSpPr>
            <a:xfrm>
              <a:off x="-296679" y="-296679"/>
              <a:ext cx="12747258" cy="958667"/>
              <a:chOff x="-296679" y="-296679"/>
              <a:chExt cx="12747258" cy="958667"/>
            </a:xfrm>
          </p:grpSpPr>
          <p:grpSp>
            <p:nvGrpSpPr>
              <p:cNvPr id="31" name="Group 30">
                <a:extLst>
                  <a:ext uri="{FF2B5EF4-FFF2-40B4-BE49-F238E27FC236}">
                    <a16:creationId xmlns:a16="http://schemas.microsoft.com/office/drawing/2014/main" id="{7C82A336-7F6B-4AE6-B7CF-66EBDABA7FFA}"/>
                  </a:ext>
                </a:extLst>
              </p:cNvPr>
              <p:cNvGrpSpPr/>
              <p:nvPr userDrawn="1"/>
            </p:nvGrpSpPr>
            <p:grpSpPr>
              <a:xfrm>
                <a:off x="658813" y="-296679"/>
                <a:ext cx="10871200" cy="180000"/>
                <a:chOff x="658813" y="-296679"/>
                <a:chExt cx="10871200" cy="180000"/>
              </a:xfrm>
            </p:grpSpPr>
            <p:cxnSp>
              <p:nvCxnSpPr>
                <p:cNvPr id="38" name="Straight Connector 37">
                  <a:extLst>
                    <a:ext uri="{FF2B5EF4-FFF2-40B4-BE49-F238E27FC236}">
                      <a16:creationId xmlns:a16="http://schemas.microsoft.com/office/drawing/2014/main" id="{835AF3BA-3BD7-49BC-9D71-65C36D2D55B6}"/>
                    </a:ext>
                  </a:extLst>
                </p:cNvPr>
                <p:cNvCxnSpPr/>
                <p:nvPr userDrawn="1"/>
              </p:nvCxnSpPr>
              <p:spPr>
                <a:xfrm>
                  <a:off x="6588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9C27143-6FA9-4973-8E64-79587BAEDF82}"/>
                    </a:ext>
                  </a:extLst>
                </p:cNvPr>
                <p:cNvCxnSpPr/>
                <p:nvPr userDrawn="1"/>
              </p:nvCxnSpPr>
              <p:spPr>
                <a:xfrm>
                  <a:off x="115300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4CE1EDC5-FFFF-440E-9540-966A8087321B}"/>
                  </a:ext>
                </a:extLst>
              </p:cNvPr>
              <p:cNvGrpSpPr/>
              <p:nvPr userDrawn="1"/>
            </p:nvGrpSpPr>
            <p:grpSpPr>
              <a:xfrm>
                <a:off x="-296679" y="661988"/>
                <a:ext cx="12747258" cy="0"/>
                <a:chOff x="-296679" y="661988"/>
                <a:chExt cx="12747258" cy="0"/>
              </a:xfrm>
            </p:grpSpPr>
            <p:cxnSp>
              <p:nvCxnSpPr>
                <p:cNvPr id="36" name="Straight Connector 35">
                  <a:extLst>
                    <a:ext uri="{FF2B5EF4-FFF2-40B4-BE49-F238E27FC236}">
                      <a16:creationId xmlns:a16="http://schemas.microsoft.com/office/drawing/2014/main" id="{BBE309CC-C2C6-4E3B-BEA8-593EC15AB52C}"/>
                    </a:ext>
                  </a:extLst>
                </p:cNvPr>
                <p:cNvCxnSpPr/>
                <p:nvPr userDrawn="1"/>
              </p:nvCxnSpPr>
              <p:spPr>
                <a:xfrm>
                  <a:off x="122705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E594D7B-2024-4F49-9D99-8CC725CA6FCF}"/>
                    </a:ext>
                  </a:extLst>
                </p:cNvPr>
                <p:cNvCxnSpPr/>
                <p:nvPr userDrawn="1"/>
              </p:nvCxnSpPr>
              <p:spPr>
                <a:xfrm>
                  <a:off x="-2966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24F74C4B-5FA2-4DA4-A96B-AFA4677FFA4D}"/>
                </a:ext>
              </a:extLst>
            </p:cNvPr>
            <p:cNvGrpSpPr/>
            <p:nvPr userDrawn="1"/>
          </p:nvGrpSpPr>
          <p:grpSpPr>
            <a:xfrm>
              <a:off x="-296679" y="6194425"/>
              <a:ext cx="12747258" cy="941204"/>
              <a:chOff x="-296679" y="6194425"/>
              <a:chExt cx="12747258" cy="941204"/>
            </a:xfrm>
          </p:grpSpPr>
          <p:grpSp>
            <p:nvGrpSpPr>
              <p:cNvPr id="25" name="Group 24">
                <a:extLst>
                  <a:ext uri="{FF2B5EF4-FFF2-40B4-BE49-F238E27FC236}">
                    <a16:creationId xmlns:a16="http://schemas.microsoft.com/office/drawing/2014/main" id="{11A2ECD9-3AD0-43E8-81FB-87714DAE1929}"/>
                  </a:ext>
                </a:extLst>
              </p:cNvPr>
              <p:cNvGrpSpPr/>
              <p:nvPr userDrawn="1"/>
            </p:nvGrpSpPr>
            <p:grpSpPr>
              <a:xfrm>
                <a:off x="658813" y="6955629"/>
                <a:ext cx="10871200" cy="180000"/>
                <a:chOff x="658813" y="6934200"/>
                <a:chExt cx="10871200" cy="180000"/>
              </a:xfrm>
            </p:grpSpPr>
            <p:cxnSp>
              <p:nvCxnSpPr>
                <p:cNvPr id="29" name="Straight Connector 28">
                  <a:extLst>
                    <a:ext uri="{FF2B5EF4-FFF2-40B4-BE49-F238E27FC236}">
                      <a16:creationId xmlns:a16="http://schemas.microsoft.com/office/drawing/2014/main" id="{C8D3633A-9511-43DF-93A1-A322D4C3CE1D}"/>
                    </a:ext>
                  </a:extLst>
                </p:cNvPr>
                <p:cNvCxnSpPr/>
                <p:nvPr userDrawn="1"/>
              </p:nvCxnSpPr>
              <p:spPr>
                <a:xfrm>
                  <a:off x="6588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18B3770-7CD2-46F7-99B3-0B6B1B62A720}"/>
                    </a:ext>
                  </a:extLst>
                </p:cNvPr>
                <p:cNvCxnSpPr/>
                <p:nvPr userDrawn="1"/>
              </p:nvCxnSpPr>
              <p:spPr>
                <a:xfrm>
                  <a:off x="115300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1846CD6F-6106-4407-AB97-5DE7FB69CEC1}"/>
                  </a:ext>
                </a:extLst>
              </p:cNvPr>
              <p:cNvGrpSpPr/>
              <p:nvPr userDrawn="1"/>
            </p:nvGrpSpPr>
            <p:grpSpPr>
              <a:xfrm>
                <a:off x="-296679" y="6194425"/>
                <a:ext cx="12747258" cy="0"/>
                <a:chOff x="-296679" y="6194425"/>
                <a:chExt cx="12747258" cy="0"/>
              </a:xfrm>
            </p:grpSpPr>
            <p:cxnSp>
              <p:nvCxnSpPr>
                <p:cNvPr id="27" name="Straight Connector 26">
                  <a:extLst>
                    <a:ext uri="{FF2B5EF4-FFF2-40B4-BE49-F238E27FC236}">
                      <a16:creationId xmlns:a16="http://schemas.microsoft.com/office/drawing/2014/main" id="{1FBC7D2A-2564-4C1C-A738-CBBEFE6A5F88}"/>
                    </a:ext>
                  </a:extLst>
                </p:cNvPr>
                <p:cNvCxnSpPr/>
                <p:nvPr userDrawn="1"/>
              </p:nvCxnSpPr>
              <p:spPr>
                <a:xfrm>
                  <a:off x="122705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5EB9C15-9869-497C-96EF-CC42C2063D99}"/>
                    </a:ext>
                  </a:extLst>
                </p:cNvPr>
                <p:cNvCxnSpPr/>
                <p:nvPr userDrawn="1"/>
              </p:nvCxnSpPr>
              <p:spPr>
                <a:xfrm>
                  <a:off x="-2966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14" name="Text Placeholder 43">
            <a:extLst>
              <a:ext uri="{FF2B5EF4-FFF2-40B4-BE49-F238E27FC236}">
                <a16:creationId xmlns:a16="http://schemas.microsoft.com/office/drawing/2014/main" id="{7C4074DF-31DB-477A-8C34-2092343CA3C3}"/>
              </a:ext>
            </a:extLst>
          </p:cNvPr>
          <p:cNvSpPr>
            <a:spLocks noGrp="1"/>
          </p:cNvSpPr>
          <p:nvPr>
            <p:ph type="body" sz="quarter" idx="11" hasCustomPrompt="1"/>
          </p:nvPr>
        </p:nvSpPr>
        <p:spPr bwMode="gray">
          <a:xfrm>
            <a:off x="1317624" y="1412875"/>
            <a:ext cx="9556751" cy="4787900"/>
          </a:xfrm>
        </p:spPr>
        <p:txBody>
          <a:bodyPr>
            <a:noAutofit/>
          </a:bodyPr>
          <a:lstStyle>
            <a:lvl1pPr marL="0" indent="0">
              <a:lnSpc>
                <a:spcPct val="100000"/>
              </a:lnSpc>
              <a:buNone/>
              <a:defRPr sz="5400" b="1">
                <a:solidFill>
                  <a:schemeClr val="bg1"/>
                </a:solidFill>
                <a:latin typeface="+mj-lt"/>
              </a:defRPr>
            </a:lvl1pPr>
            <a:lvl2pPr marL="0" indent="0">
              <a:spcBef>
                <a:spcPts val="1200"/>
              </a:spcBef>
              <a:buNone/>
              <a:defRPr sz="2500">
                <a:solidFill>
                  <a:schemeClr val="bg1"/>
                </a:solidFill>
                <a:latin typeface="+mj-lt"/>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quote/statement</a:t>
            </a:r>
          </a:p>
          <a:p>
            <a:pPr lvl="1"/>
            <a:r>
              <a:rPr lang="nl-NL" noProof="0" dirty="0"/>
              <a:t>- Naam auteur tweede level</a:t>
            </a:r>
          </a:p>
        </p:txBody>
      </p:sp>
      <p:sp>
        <p:nvSpPr>
          <p:cNvPr id="15" name="Text Placeholder 43">
            <a:extLst>
              <a:ext uri="{FF2B5EF4-FFF2-40B4-BE49-F238E27FC236}">
                <a16:creationId xmlns:a16="http://schemas.microsoft.com/office/drawing/2014/main" id="{CA104BA4-3D9C-4914-BE05-B7789007DD7B}"/>
              </a:ext>
            </a:extLst>
          </p:cNvPr>
          <p:cNvSpPr>
            <a:spLocks noGrp="1"/>
          </p:cNvSpPr>
          <p:nvPr>
            <p:ph type="body" sz="quarter" idx="12" hasCustomPrompt="1"/>
          </p:nvPr>
        </p:nvSpPr>
        <p:spPr bwMode="gray">
          <a:xfrm>
            <a:off x="658813" y="6332428"/>
            <a:ext cx="8640000" cy="365121"/>
          </a:xfrm>
        </p:spPr>
        <p:txBody>
          <a:bodyPr>
            <a:noAutofit/>
          </a:bodyPr>
          <a:lstStyle>
            <a:lvl1pPr marL="180000" indent="-180000">
              <a:buFont typeface="+mj-lt"/>
              <a:buAutoNum type="arabicPeriod"/>
              <a:defRPr sz="10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voetnoot</a:t>
            </a:r>
            <a:endParaRPr lang="en-GB" dirty="0"/>
          </a:p>
        </p:txBody>
      </p:sp>
      <p:sp>
        <p:nvSpPr>
          <p:cNvPr id="17" name="Slide Number Placeholder 9">
            <a:extLst>
              <a:ext uri="{FF2B5EF4-FFF2-40B4-BE49-F238E27FC236}">
                <a16:creationId xmlns:a16="http://schemas.microsoft.com/office/drawing/2014/main" id="{14384F77-8201-440C-9FFD-8055FF576739}"/>
              </a:ext>
            </a:extLst>
          </p:cNvPr>
          <p:cNvSpPr>
            <a:spLocks noGrp="1"/>
          </p:cNvSpPr>
          <p:nvPr>
            <p:ph type="sldNum" sz="quarter" idx="13"/>
          </p:nvPr>
        </p:nvSpPr>
        <p:spPr bwMode="gray">
          <a:xfrm>
            <a:off x="11530013" y="6357600"/>
            <a:ext cx="360000" cy="365125"/>
          </a:xfrm>
        </p:spPr>
        <p:txBody>
          <a:bodyPr/>
          <a:lstStyle>
            <a:lvl1pPr>
              <a:defRPr>
                <a:solidFill>
                  <a:schemeClr val="bg1"/>
                </a:solidFill>
              </a:defRPr>
            </a:lvl1pPr>
          </a:lstStyle>
          <a:p>
            <a:fld id="{B34F359B-8554-476F-8205-56629063DF24}" type="slidenum">
              <a:rPr lang="nl-NL" smtClean="0">
                <a:solidFill>
                  <a:srgbClr val="FFFFFF"/>
                </a:solidFill>
                <a:latin typeface="Calibri"/>
              </a:rPr>
              <a:pPr/>
              <a:t>‹#›</a:t>
            </a:fld>
            <a:endParaRPr lang="nl-NL" dirty="0">
              <a:solidFill>
                <a:srgbClr val="FFFFFF"/>
              </a:solidFill>
              <a:latin typeface="Calibri"/>
            </a:endParaRPr>
          </a:p>
        </p:txBody>
      </p:sp>
      <p:pic>
        <p:nvPicPr>
          <p:cNvPr id="18" name="Graphic 17">
            <a:extLst>
              <a:ext uri="{FF2B5EF4-FFF2-40B4-BE49-F238E27FC236}">
                <a16:creationId xmlns:a16="http://schemas.microsoft.com/office/drawing/2014/main" id="{8B6F0E02-1AF6-4F61-8589-77F179413C8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212566" y="6329687"/>
            <a:ext cx="1317447" cy="288000"/>
          </a:xfrm>
          <a:prstGeom prst="rect">
            <a:avLst/>
          </a:prstGeom>
        </p:spPr>
      </p:pic>
      <p:grpSp>
        <p:nvGrpSpPr>
          <p:cNvPr id="58" name="Group 57">
            <a:extLst>
              <a:ext uri="{FF2B5EF4-FFF2-40B4-BE49-F238E27FC236}">
                <a16:creationId xmlns:a16="http://schemas.microsoft.com/office/drawing/2014/main" id="{BCD4A716-AF6D-47B9-BB70-7FF3A7538C7E}"/>
              </a:ext>
            </a:extLst>
          </p:cNvPr>
          <p:cNvGrpSpPr/>
          <p:nvPr userDrawn="1"/>
        </p:nvGrpSpPr>
        <p:grpSpPr bwMode="gray">
          <a:xfrm>
            <a:off x="-1736679" y="6288462"/>
            <a:ext cx="1620000" cy="161583"/>
            <a:chOff x="-1800000" y="2402597"/>
            <a:chExt cx="1620000" cy="161583"/>
          </a:xfrm>
        </p:grpSpPr>
        <p:cxnSp>
          <p:nvCxnSpPr>
            <p:cNvPr id="59" name="Straight Connector 58">
              <a:extLst>
                <a:ext uri="{FF2B5EF4-FFF2-40B4-BE49-F238E27FC236}">
                  <a16:creationId xmlns:a16="http://schemas.microsoft.com/office/drawing/2014/main" id="{2AE1BB29-72C9-4E64-8DE7-544963EC1715}"/>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28043B49-2C20-4EC3-B82A-2C39EA59B7E6}"/>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grpSp>
        <p:nvGrpSpPr>
          <p:cNvPr id="61" name="Group 60">
            <a:extLst>
              <a:ext uri="{FF2B5EF4-FFF2-40B4-BE49-F238E27FC236}">
                <a16:creationId xmlns:a16="http://schemas.microsoft.com/office/drawing/2014/main" id="{798FC53E-68E6-4ACC-A245-B6ED1180A63B}"/>
              </a:ext>
            </a:extLst>
          </p:cNvPr>
          <p:cNvGrpSpPr/>
          <p:nvPr userDrawn="1"/>
        </p:nvGrpSpPr>
        <p:grpSpPr bwMode="gray">
          <a:xfrm>
            <a:off x="-1736679" y="1772974"/>
            <a:ext cx="1620000" cy="161583"/>
            <a:chOff x="-1800000" y="1160439"/>
            <a:chExt cx="1620000" cy="161583"/>
          </a:xfrm>
        </p:grpSpPr>
        <p:cxnSp>
          <p:nvCxnSpPr>
            <p:cNvPr id="62" name="Straight Connector 61">
              <a:extLst>
                <a:ext uri="{FF2B5EF4-FFF2-40B4-BE49-F238E27FC236}">
                  <a16:creationId xmlns:a16="http://schemas.microsoft.com/office/drawing/2014/main" id="{84DC7F19-B1D0-41CE-A953-C95D0AFF1BD4}"/>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65423EB-3284-450E-A1A6-89161DB2F55D}"/>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Quote/statement</a:t>
              </a:r>
            </a:p>
          </p:txBody>
        </p:sp>
      </p:grpSp>
      <p:grpSp>
        <p:nvGrpSpPr>
          <p:cNvPr id="64" name="Group 63">
            <a:extLst>
              <a:ext uri="{FF2B5EF4-FFF2-40B4-BE49-F238E27FC236}">
                <a16:creationId xmlns:a16="http://schemas.microsoft.com/office/drawing/2014/main" id="{7DFAEBEB-74F0-460A-A3A3-5565235B6288}"/>
              </a:ext>
            </a:extLst>
          </p:cNvPr>
          <p:cNvGrpSpPr/>
          <p:nvPr userDrawn="1"/>
        </p:nvGrpSpPr>
        <p:grpSpPr bwMode="gray">
          <a:xfrm>
            <a:off x="-1736679" y="2239017"/>
            <a:ext cx="1620000" cy="323165"/>
            <a:chOff x="-1800000" y="998857"/>
            <a:chExt cx="1620000" cy="323165"/>
          </a:xfrm>
        </p:grpSpPr>
        <p:cxnSp>
          <p:nvCxnSpPr>
            <p:cNvPr id="65" name="Straight Connector 64">
              <a:extLst>
                <a:ext uri="{FF2B5EF4-FFF2-40B4-BE49-F238E27FC236}">
                  <a16:creationId xmlns:a16="http://schemas.microsoft.com/office/drawing/2014/main" id="{C44B77F2-77D3-4D10-A9C3-D06DB0A06457}"/>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224AD51-E63D-4406-A6AF-22477FDAC05F}"/>
                </a:ext>
              </a:extLst>
            </p:cNvPr>
            <p:cNvSpPr>
              <a:spLocks noChangeAspect="1"/>
            </p:cNvSpPr>
            <p:nvPr userDrawn="1"/>
          </p:nvSpPr>
          <p:spPr bwMode="gray">
            <a:xfrm flipH="1">
              <a:off x="-1800000" y="998857"/>
              <a:ext cx="16200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defTabSz="914400"/>
              <a:r>
                <a:rPr lang="nl-NL" sz="1050">
                  <a:solidFill>
                    <a:srgbClr val="172983"/>
                  </a:solidFill>
                  <a:latin typeface="Calibri Light"/>
                </a:rPr>
                <a:t>Voor de auteur/bron stijl klik je op lijst niveau inspringen</a:t>
              </a:r>
            </a:p>
          </p:txBody>
        </p:sp>
      </p:grpSp>
      <p:grpSp>
        <p:nvGrpSpPr>
          <p:cNvPr id="67" name="Group 66">
            <a:extLst>
              <a:ext uri="{FF2B5EF4-FFF2-40B4-BE49-F238E27FC236}">
                <a16:creationId xmlns:a16="http://schemas.microsoft.com/office/drawing/2014/main" id="{E55B24B8-9243-46D7-A90E-EA6820AC465F}"/>
              </a:ext>
            </a:extLst>
          </p:cNvPr>
          <p:cNvGrpSpPr/>
          <p:nvPr userDrawn="1"/>
        </p:nvGrpSpPr>
        <p:grpSpPr>
          <a:xfrm>
            <a:off x="-1736679" y="2777742"/>
            <a:ext cx="1620000" cy="2576284"/>
            <a:chOff x="-1800000" y="2230367"/>
            <a:chExt cx="1620000" cy="2576284"/>
          </a:xfrm>
        </p:grpSpPr>
        <p:sp>
          <p:nvSpPr>
            <p:cNvPr id="68" name="Content Placeholder 1">
              <a:extLst>
                <a:ext uri="{FF2B5EF4-FFF2-40B4-BE49-F238E27FC236}">
                  <a16:creationId xmlns:a16="http://schemas.microsoft.com/office/drawing/2014/main" id="{9C7FB57A-A1CF-4296-9FBE-DFB2B27D59C0}"/>
                </a:ext>
              </a:extLst>
            </p:cNvPr>
            <p:cNvSpPr txBox="1">
              <a:spLocks/>
            </p:cNvSpPr>
            <p:nvPr userDrawn="1"/>
          </p:nvSpPr>
          <p:spPr bwMode="gray">
            <a:xfrm>
              <a:off x="-1800000" y="2230367"/>
              <a:ext cx="1620000" cy="1645607"/>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Quote/statement en auteur/bron</a:t>
              </a: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a:t>
              </a:r>
              <a:r>
                <a:rPr lang="nl-NL" sz="1000" dirty="0">
                  <a:solidFill>
                    <a:srgbClr val="172983"/>
                  </a:solidFill>
                  <a:latin typeface="Calibri Light"/>
                </a:rPr>
                <a:t>1</a:t>
              </a:r>
              <a:r>
                <a:rPr lang="nl-NL" sz="1000">
                  <a:solidFill>
                    <a:srgbClr val="172983"/>
                  </a:solidFill>
                  <a:latin typeface="Calibri Light"/>
                </a:rPr>
                <a:t>: quote/statement 	formaat</a:t>
              </a:r>
              <a:endParaRPr lang="nl-NL" sz="1000"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2: auteur/bron 	formaat</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tabLst>
                  <a:tab pos="596900" algn="l"/>
                </a:tabLst>
              </a:pPr>
              <a:endParaRPr lang="nl-NL" sz="1000" dirty="0">
                <a:solidFill>
                  <a:srgbClr val="172983"/>
                </a:solidFill>
                <a:latin typeface="Calibri Light"/>
              </a:endParaRPr>
            </a:p>
            <a:p>
              <a:pPr>
                <a:lnSpc>
                  <a:spcPct val="90000"/>
                </a:lnSpc>
                <a:spcBef>
                  <a:spcPts val="0"/>
                </a:spcBef>
                <a:buClr>
                  <a:srgbClr val="172983"/>
                </a:buClr>
                <a:tabLst>
                  <a:tab pos="596900" algn="l"/>
                </a:tabLst>
              </a:pPr>
              <a:r>
                <a:rPr lang="nl-NL" sz="1000" dirty="0">
                  <a:solidFill>
                    <a:srgbClr val="172983"/>
                  </a:solidFill>
                  <a:latin typeface="Calibri Light"/>
                </a:rPr>
                <a:t>Typ je tekst op de eerste tekstregel</a:t>
              </a:r>
              <a:r>
                <a:rPr lang="nl-NL" sz="1000">
                  <a:solidFill>
                    <a:srgbClr val="172983"/>
                  </a:solidFill>
                  <a:latin typeface="Calibri Light"/>
                </a:rPr>
                <a:t>. Typ je tekst op de tweede regel en klik </a:t>
              </a:r>
              <a:r>
                <a:rPr lang="nl-NL" sz="1000" dirty="0">
                  <a:solidFill>
                    <a:srgbClr val="172983"/>
                  </a:solidFill>
                  <a:latin typeface="Calibri Light"/>
                </a:rPr>
                <a:t>op het </a:t>
              </a:r>
              <a:r>
                <a:rPr lang="nl-NL" sz="1000">
                  <a:solidFill>
                    <a:srgbClr val="172983"/>
                  </a:solidFill>
                  <a:latin typeface="Calibri Light"/>
                </a:rPr>
                <a:t>pijltje naar rechts voor de auteur/bron formaat.</a:t>
              </a:r>
              <a:endParaRPr lang="nl-NL" sz="1000" dirty="0">
                <a:solidFill>
                  <a:srgbClr val="172983"/>
                </a:solidFill>
                <a:latin typeface="Calibri Light"/>
              </a:endParaRPr>
            </a:p>
            <a:p>
              <a:pPr>
                <a:lnSpc>
                  <a:spcPct val="90000"/>
                </a:lnSpc>
                <a:spcBef>
                  <a:spcPts val="0"/>
                </a:spcBef>
                <a:buClr>
                  <a:srgbClr val="172983"/>
                </a:buClr>
                <a:tabLst>
                  <a:tab pos="596900" algn="l"/>
                </a:tabLst>
              </a:pPr>
              <a:endParaRPr lang="nl-NL" sz="1050" dirty="0">
                <a:solidFill>
                  <a:srgbClr val="172983"/>
                </a:solidFill>
                <a:latin typeface="Calibri Light"/>
              </a:endParaRPr>
            </a:p>
          </p:txBody>
        </p:sp>
        <p:grpSp>
          <p:nvGrpSpPr>
            <p:cNvPr id="69" name="Group 68">
              <a:extLst>
                <a:ext uri="{FF2B5EF4-FFF2-40B4-BE49-F238E27FC236}">
                  <a16:creationId xmlns:a16="http://schemas.microsoft.com/office/drawing/2014/main" id="{14C3756C-B8CE-45C8-B902-EBA2CF9AE533}"/>
                </a:ext>
              </a:extLst>
            </p:cNvPr>
            <p:cNvGrpSpPr/>
            <p:nvPr userDrawn="1"/>
          </p:nvGrpSpPr>
          <p:grpSpPr>
            <a:xfrm>
              <a:off x="-1800000" y="3961966"/>
              <a:ext cx="1620000" cy="844685"/>
              <a:chOff x="-5007002" y="3161914"/>
              <a:chExt cx="1634900" cy="852455"/>
            </a:xfrm>
          </p:grpSpPr>
          <p:pic>
            <p:nvPicPr>
              <p:cNvPr id="70" name="Picture 69">
                <a:extLst>
                  <a:ext uri="{FF2B5EF4-FFF2-40B4-BE49-F238E27FC236}">
                    <a16:creationId xmlns:a16="http://schemas.microsoft.com/office/drawing/2014/main" id="{B9C321B9-B0B1-43DD-9D1A-AE8F62919805}"/>
                  </a:ext>
                </a:extLst>
              </p:cNvPr>
              <p:cNvPicPr>
                <a:picLocks noChangeAspect="1"/>
              </p:cNvPicPr>
              <p:nvPr userDrawn="1"/>
            </p:nvPicPr>
            <p:blipFill rotWithShape="1">
              <a:blip r:embed="rId4" cstate="email">
                <a:extLst>
                  <a:ext uri="{28A0092B-C50C-407E-A947-70E740481C1C}">
                    <a14:useLocalDpi xmlns:a14="http://schemas.microsoft.com/office/drawing/2010/main" val="0"/>
                  </a:ext>
                </a:extLst>
              </a:blip>
              <a:srcRect l="-1" r="37358"/>
              <a:stretch/>
            </p:blipFill>
            <p:spPr>
              <a:xfrm>
                <a:off x="-5007002" y="3324127"/>
                <a:ext cx="1634900" cy="690242"/>
              </a:xfrm>
              <a:prstGeom prst="rect">
                <a:avLst/>
              </a:prstGeom>
            </p:spPr>
          </p:pic>
          <p:sp>
            <p:nvSpPr>
              <p:cNvPr id="71" name="Multiplication Sign 70">
                <a:extLst>
                  <a:ext uri="{FF2B5EF4-FFF2-40B4-BE49-F238E27FC236}">
                    <a16:creationId xmlns:a16="http://schemas.microsoft.com/office/drawing/2014/main" id="{EB4C4A8D-DF4B-4CD0-AA09-6D2346234B78}"/>
                  </a:ext>
                </a:extLst>
              </p:cNvPr>
              <p:cNvSpPr/>
              <p:nvPr userDrawn="1"/>
            </p:nvSpPr>
            <p:spPr>
              <a:xfrm>
                <a:off x="-5007002" y="3324127"/>
                <a:ext cx="292127" cy="292127"/>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72" name="Rectangle 71">
                <a:extLst>
                  <a:ext uri="{FF2B5EF4-FFF2-40B4-BE49-F238E27FC236}">
                    <a16:creationId xmlns:a16="http://schemas.microsoft.com/office/drawing/2014/main" id="{DB622422-09D9-48D6-9193-0A1203B86AAB}"/>
                  </a:ext>
                </a:extLst>
              </p:cNvPr>
              <p:cNvSpPr/>
              <p:nvPr userDrawn="1"/>
            </p:nvSpPr>
            <p:spPr>
              <a:xfrm>
                <a:off x="-4447234" y="3333109"/>
                <a:ext cx="403871" cy="266668"/>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73" name="Arrow: Down 72">
                <a:extLst>
                  <a:ext uri="{FF2B5EF4-FFF2-40B4-BE49-F238E27FC236}">
                    <a16:creationId xmlns:a16="http://schemas.microsoft.com/office/drawing/2014/main" id="{18179708-736B-408C-BF47-7022B169FD93}"/>
                  </a:ext>
                </a:extLst>
              </p:cNvPr>
              <p:cNvSpPr/>
              <p:nvPr userDrawn="1"/>
            </p:nvSpPr>
            <p:spPr>
              <a:xfrm>
                <a:off x="-4210436" y="3161914"/>
                <a:ext cx="111298" cy="136403"/>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spTree>
    <p:extLst>
      <p:ext uri="{BB962C8B-B14F-4D97-AF65-F5344CB8AC3E}">
        <p14:creationId xmlns:p14="http://schemas.microsoft.com/office/powerpoint/2010/main" val="358667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2" orient="horz" pos="890" userDrawn="1">
          <p15:clr>
            <a:srgbClr val="FBAE40"/>
          </p15:clr>
        </p15:guide>
        <p15:guide id="3" pos="6850">
          <p15:clr>
            <a:srgbClr val="FBAE40"/>
          </p15:clr>
        </p15:guide>
        <p15:guide id="8" orient="horz" pos="3906"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Quote / Statement (Blauw 3)">
    <p:bg bwMode="gray">
      <p:bgPr>
        <a:solidFill>
          <a:srgbClr val="0085D0"/>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1CC74A5-D1BE-4BC7-97BB-49D5E41029FC}"/>
              </a:ext>
            </a:extLst>
          </p:cNvPr>
          <p:cNvGrpSpPr/>
          <p:nvPr userDrawn="1"/>
        </p:nvGrpSpPr>
        <p:grpSpPr>
          <a:xfrm>
            <a:off x="-1800000" y="-900000"/>
            <a:ext cx="15792000" cy="8658000"/>
            <a:chOff x="-1800000" y="-900000"/>
            <a:chExt cx="15792000" cy="8658000"/>
          </a:xfrm>
        </p:grpSpPr>
        <p:sp>
          <p:nvSpPr>
            <p:cNvPr id="21" name="Rectangle 20">
              <a:extLst>
                <a:ext uri="{FF2B5EF4-FFF2-40B4-BE49-F238E27FC236}">
                  <a16:creationId xmlns:a16="http://schemas.microsoft.com/office/drawing/2014/main" id="{7B1428B9-8EC2-470E-9975-5D9B98F45897}"/>
                </a:ext>
              </a:extLst>
            </p:cNvPr>
            <p:cNvSpPr>
              <a:spLocks noChangeAspect="1"/>
            </p:cNvSpPr>
            <p:nvPr userDrawn="1"/>
          </p:nvSpPr>
          <p:spPr bwMode="gray">
            <a:xfrm flipH="1">
              <a:off x="12192000" y="-900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sp>
          <p:nvSpPr>
            <p:cNvPr id="22" name="Rectangle 21">
              <a:extLst>
                <a:ext uri="{FF2B5EF4-FFF2-40B4-BE49-F238E27FC236}">
                  <a16:creationId xmlns:a16="http://schemas.microsoft.com/office/drawing/2014/main" id="{9863B7E0-E7D3-40D2-AF89-E26AEFBD5FBD}"/>
                </a:ext>
              </a:extLst>
            </p:cNvPr>
            <p:cNvSpPr>
              <a:spLocks noChangeAspect="1"/>
            </p:cNvSpPr>
            <p:nvPr userDrawn="1"/>
          </p:nvSpPr>
          <p:spPr bwMode="gray">
            <a:xfrm flipH="1">
              <a:off x="-1800000" y="6858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grpSp>
          <p:nvGrpSpPr>
            <p:cNvPr id="23" name="Group 22">
              <a:extLst>
                <a:ext uri="{FF2B5EF4-FFF2-40B4-BE49-F238E27FC236}">
                  <a16:creationId xmlns:a16="http://schemas.microsoft.com/office/drawing/2014/main" id="{56FB880B-B8E6-45C4-AB45-E183B9219595}"/>
                </a:ext>
              </a:extLst>
            </p:cNvPr>
            <p:cNvGrpSpPr/>
            <p:nvPr userDrawn="1"/>
          </p:nvGrpSpPr>
          <p:grpSpPr>
            <a:xfrm>
              <a:off x="-296679" y="-296679"/>
              <a:ext cx="12747258" cy="958667"/>
              <a:chOff x="-296679" y="-296679"/>
              <a:chExt cx="12747258" cy="958667"/>
            </a:xfrm>
          </p:grpSpPr>
          <p:grpSp>
            <p:nvGrpSpPr>
              <p:cNvPr id="31" name="Group 30">
                <a:extLst>
                  <a:ext uri="{FF2B5EF4-FFF2-40B4-BE49-F238E27FC236}">
                    <a16:creationId xmlns:a16="http://schemas.microsoft.com/office/drawing/2014/main" id="{32A22D32-1F1F-4729-8042-25D8162D8C29}"/>
                  </a:ext>
                </a:extLst>
              </p:cNvPr>
              <p:cNvGrpSpPr/>
              <p:nvPr userDrawn="1"/>
            </p:nvGrpSpPr>
            <p:grpSpPr>
              <a:xfrm>
                <a:off x="658813" y="-296679"/>
                <a:ext cx="10871200" cy="180000"/>
                <a:chOff x="658813" y="-296679"/>
                <a:chExt cx="10871200" cy="180000"/>
              </a:xfrm>
            </p:grpSpPr>
            <p:cxnSp>
              <p:nvCxnSpPr>
                <p:cNvPr id="38" name="Straight Connector 37">
                  <a:extLst>
                    <a:ext uri="{FF2B5EF4-FFF2-40B4-BE49-F238E27FC236}">
                      <a16:creationId xmlns:a16="http://schemas.microsoft.com/office/drawing/2014/main" id="{95C745A0-DF9F-4431-92A5-E1D2AD03D985}"/>
                    </a:ext>
                  </a:extLst>
                </p:cNvPr>
                <p:cNvCxnSpPr/>
                <p:nvPr userDrawn="1"/>
              </p:nvCxnSpPr>
              <p:spPr>
                <a:xfrm>
                  <a:off x="6588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6541C98-A80F-4666-B4EE-B2EC91A46CB8}"/>
                    </a:ext>
                  </a:extLst>
                </p:cNvPr>
                <p:cNvCxnSpPr/>
                <p:nvPr userDrawn="1"/>
              </p:nvCxnSpPr>
              <p:spPr>
                <a:xfrm>
                  <a:off x="115300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1A3DF5C5-6A7E-43F8-A0ED-A36999B4719B}"/>
                  </a:ext>
                </a:extLst>
              </p:cNvPr>
              <p:cNvGrpSpPr/>
              <p:nvPr userDrawn="1"/>
            </p:nvGrpSpPr>
            <p:grpSpPr>
              <a:xfrm>
                <a:off x="-296679" y="661988"/>
                <a:ext cx="12747258" cy="0"/>
                <a:chOff x="-296679" y="661988"/>
                <a:chExt cx="12747258" cy="0"/>
              </a:xfrm>
            </p:grpSpPr>
            <p:cxnSp>
              <p:nvCxnSpPr>
                <p:cNvPr id="36" name="Straight Connector 35">
                  <a:extLst>
                    <a:ext uri="{FF2B5EF4-FFF2-40B4-BE49-F238E27FC236}">
                      <a16:creationId xmlns:a16="http://schemas.microsoft.com/office/drawing/2014/main" id="{D41B489C-0379-4EC5-B5DA-260D49B3D124}"/>
                    </a:ext>
                  </a:extLst>
                </p:cNvPr>
                <p:cNvCxnSpPr/>
                <p:nvPr userDrawn="1"/>
              </p:nvCxnSpPr>
              <p:spPr>
                <a:xfrm>
                  <a:off x="122705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0507E5E-9FA6-44D0-9C5B-751CA35C5770}"/>
                    </a:ext>
                  </a:extLst>
                </p:cNvPr>
                <p:cNvCxnSpPr/>
                <p:nvPr userDrawn="1"/>
              </p:nvCxnSpPr>
              <p:spPr>
                <a:xfrm>
                  <a:off x="-2966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924D0AA0-3079-4B5E-B2A5-67406D7B2278}"/>
                </a:ext>
              </a:extLst>
            </p:cNvPr>
            <p:cNvGrpSpPr/>
            <p:nvPr userDrawn="1"/>
          </p:nvGrpSpPr>
          <p:grpSpPr>
            <a:xfrm>
              <a:off x="-296679" y="6194425"/>
              <a:ext cx="12747258" cy="941204"/>
              <a:chOff x="-296679" y="6194425"/>
              <a:chExt cx="12747258" cy="941204"/>
            </a:xfrm>
          </p:grpSpPr>
          <p:grpSp>
            <p:nvGrpSpPr>
              <p:cNvPr id="25" name="Group 24">
                <a:extLst>
                  <a:ext uri="{FF2B5EF4-FFF2-40B4-BE49-F238E27FC236}">
                    <a16:creationId xmlns:a16="http://schemas.microsoft.com/office/drawing/2014/main" id="{BCB2F04F-283F-4B47-92E3-872A91A888B3}"/>
                  </a:ext>
                </a:extLst>
              </p:cNvPr>
              <p:cNvGrpSpPr/>
              <p:nvPr userDrawn="1"/>
            </p:nvGrpSpPr>
            <p:grpSpPr>
              <a:xfrm>
                <a:off x="658813" y="6955629"/>
                <a:ext cx="10871200" cy="180000"/>
                <a:chOff x="658813" y="6934200"/>
                <a:chExt cx="10871200" cy="180000"/>
              </a:xfrm>
            </p:grpSpPr>
            <p:cxnSp>
              <p:nvCxnSpPr>
                <p:cNvPr id="29" name="Straight Connector 28">
                  <a:extLst>
                    <a:ext uri="{FF2B5EF4-FFF2-40B4-BE49-F238E27FC236}">
                      <a16:creationId xmlns:a16="http://schemas.microsoft.com/office/drawing/2014/main" id="{93CF8DD7-EB45-4840-99E6-6284A4583D4D}"/>
                    </a:ext>
                  </a:extLst>
                </p:cNvPr>
                <p:cNvCxnSpPr/>
                <p:nvPr userDrawn="1"/>
              </p:nvCxnSpPr>
              <p:spPr>
                <a:xfrm>
                  <a:off x="6588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A6899E8-2AA6-468C-9016-C17392F70A6C}"/>
                    </a:ext>
                  </a:extLst>
                </p:cNvPr>
                <p:cNvCxnSpPr/>
                <p:nvPr userDrawn="1"/>
              </p:nvCxnSpPr>
              <p:spPr>
                <a:xfrm>
                  <a:off x="115300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A923563-A886-4793-9DEF-66BBA7C90AA0}"/>
                  </a:ext>
                </a:extLst>
              </p:cNvPr>
              <p:cNvGrpSpPr/>
              <p:nvPr userDrawn="1"/>
            </p:nvGrpSpPr>
            <p:grpSpPr>
              <a:xfrm>
                <a:off x="-296679" y="6194425"/>
                <a:ext cx="12747258" cy="0"/>
                <a:chOff x="-296679" y="6194425"/>
                <a:chExt cx="12747258" cy="0"/>
              </a:xfrm>
            </p:grpSpPr>
            <p:cxnSp>
              <p:nvCxnSpPr>
                <p:cNvPr id="27" name="Straight Connector 26">
                  <a:extLst>
                    <a:ext uri="{FF2B5EF4-FFF2-40B4-BE49-F238E27FC236}">
                      <a16:creationId xmlns:a16="http://schemas.microsoft.com/office/drawing/2014/main" id="{A762F544-B9FB-4504-9697-BBFF0EA9624B}"/>
                    </a:ext>
                  </a:extLst>
                </p:cNvPr>
                <p:cNvCxnSpPr/>
                <p:nvPr userDrawn="1"/>
              </p:nvCxnSpPr>
              <p:spPr>
                <a:xfrm>
                  <a:off x="122705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3639BB-5185-4D52-A3DA-A76E2F886129}"/>
                    </a:ext>
                  </a:extLst>
                </p:cNvPr>
                <p:cNvCxnSpPr/>
                <p:nvPr userDrawn="1"/>
              </p:nvCxnSpPr>
              <p:spPr>
                <a:xfrm>
                  <a:off x="-2966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14" name="Text Placeholder 43">
            <a:extLst>
              <a:ext uri="{FF2B5EF4-FFF2-40B4-BE49-F238E27FC236}">
                <a16:creationId xmlns:a16="http://schemas.microsoft.com/office/drawing/2014/main" id="{0875106D-75B7-432F-A2F9-5E76B55EC28D}"/>
              </a:ext>
            </a:extLst>
          </p:cNvPr>
          <p:cNvSpPr>
            <a:spLocks noGrp="1"/>
          </p:cNvSpPr>
          <p:nvPr>
            <p:ph type="body" sz="quarter" idx="11" hasCustomPrompt="1"/>
          </p:nvPr>
        </p:nvSpPr>
        <p:spPr bwMode="gray">
          <a:xfrm>
            <a:off x="1317624" y="1412875"/>
            <a:ext cx="9556751" cy="4787897"/>
          </a:xfrm>
        </p:spPr>
        <p:txBody>
          <a:bodyPr>
            <a:noAutofit/>
          </a:bodyPr>
          <a:lstStyle>
            <a:lvl1pPr marL="0" indent="0">
              <a:lnSpc>
                <a:spcPct val="100000"/>
              </a:lnSpc>
              <a:buNone/>
              <a:defRPr sz="5400" b="1">
                <a:solidFill>
                  <a:schemeClr val="bg1"/>
                </a:solidFill>
                <a:latin typeface="+mj-lt"/>
              </a:defRPr>
            </a:lvl1pPr>
            <a:lvl2pPr marL="0" indent="0">
              <a:spcBef>
                <a:spcPts val="1200"/>
              </a:spcBef>
              <a:buNone/>
              <a:defRPr sz="2500">
                <a:solidFill>
                  <a:schemeClr val="bg1"/>
                </a:solidFill>
                <a:latin typeface="+mj-lt"/>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quote/statement</a:t>
            </a:r>
          </a:p>
          <a:p>
            <a:pPr lvl="1"/>
            <a:r>
              <a:rPr lang="nl-NL" noProof="0" dirty="0"/>
              <a:t>- Naam auteur tweede level</a:t>
            </a:r>
          </a:p>
        </p:txBody>
      </p:sp>
      <p:sp>
        <p:nvSpPr>
          <p:cNvPr id="15" name="Text Placeholder 43">
            <a:extLst>
              <a:ext uri="{FF2B5EF4-FFF2-40B4-BE49-F238E27FC236}">
                <a16:creationId xmlns:a16="http://schemas.microsoft.com/office/drawing/2014/main" id="{EA435FC0-22D0-4348-BC95-90B0A5BE9BE8}"/>
              </a:ext>
            </a:extLst>
          </p:cNvPr>
          <p:cNvSpPr>
            <a:spLocks noGrp="1"/>
          </p:cNvSpPr>
          <p:nvPr>
            <p:ph type="body" sz="quarter" idx="12" hasCustomPrompt="1"/>
          </p:nvPr>
        </p:nvSpPr>
        <p:spPr bwMode="gray">
          <a:xfrm>
            <a:off x="658813" y="6332428"/>
            <a:ext cx="8640000" cy="365121"/>
          </a:xfrm>
        </p:spPr>
        <p:txBody>
          <a:bodyPr>
            <a:noAutofit/>
          </a:bodyPr>
          <a:lstStyle>
            <a:lvl1pPr marL="180000" indent="-180000">
              <a:buFont typeface="+mj-lt"/>
              <a:buAutoNum type="arabicPeriod"/>
              <a:defRPr sz="10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voetnoot</a:t>
            </a:r>
            <a:endParaRPr lang="en-GB" dirty="0"/>
          </a:p>
        </p:txBody>
      </p:sp>
      <p:sp>
        <p:nvSpPr>
          <p:cNvPr id="17" name="Slide Number Placeholder 9">
            <a:extLst>
              <a:ext uri="{FF2B5EF4-FFF2-40B4-BE49-F238E27FC236}">
                <a16:creationId xmlns:a16="http://schemas.microsoft.com/office/drawing/2014/main" id="{AA77CA34-929A-427A-B614-41178D4628D4}"/>
              </a:ext>
            </a:extLst>
          </p:cNvPr>
          <p:cNvSpPr>
            <a:spLocks noGrp="1"/>
          </p:cNvSpPr>
          <p:nvPr>
            <p:ph type="sldNum" sz="quarter" idx="13"/>
          </p:nvPr>
        </p:nvSpPr>
        <p:spPr bwMode="gray">
          <a:xfrm>
            <a:off x="11530013" y="6357600"/>
            <a:ext cx="360000" cy="365125"/>
          </a:xfrm>
        </p:spPr>
        <p:txBody>
          <a:bodyPr/>
          <a:lstStyle>
            <a:lvl1pPr>
              <a:defRPr>
                <a:solidFill>
                  <a:schemeClr val="bg1"/>
                </a:solidFill>
              </a:defRPr>
            </a:lvl1pPr>
          </a:lstStyle>
          <a:p>
            <a:fld id="{B34F359B-8554-476F-8205-56629063DF24}" type="slidenum">
              <a:rPr lang="nl-NL" smtClean="0">
                <a:solidFill>
                  <a:srgbClr val="FFFFFF"/>
                </a:solidFill>
                <a:latin typeface="Calibri"/>
              </a:rPr>
              <a:pPr/>
              <a:t>‹#›</a:t>
            </a:fld>
            <a:endParaRPr lang="nl-NL" dirty="0">
              <a:solidFill>
                <a:srgbClr val="FFFFFF"/>
              </a:solidFill>
              <a:latin typeface="Calibri"/>
            </a:endParaRPr>
          </a:p>
        </p:txBody>
      </p:sp>
      <p:pic>
        <p:nvPicPr>
          <p:cNvPr id="18" name="Graphic 17">
            <a:extLst>
              <a:ext uri="{FF2B5EF4-FFF2-40B4-BE49-F238E27FC236}">
                <a16:creationId xmlns:a16="http://schemas.microsoft.com/office/drawing/2014/main" id="{33A000B7-027D-4E05-B90A-74EAADD1B9C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212566" y="6329687"/>
            <a:ext cx="1317447" cy="288000"/>
          </a:xfrm>
          <a:prstGeom prst="rect">
            <a:avLst/>
          </a:prstGeom>
        </p:spPr>
      </p:pic>
      <p:grpSp>
        <p:nvGrpSpPr>
          <p:cNvPr id="43" name="Group 42">
            <a:extLst>
              <a:ext uri="{FF2B5EF4-FFF2-40B4-BE49-F238E27FC236}">
                <a16:creationId xmlns:a16="http://schemas.microsoft.com/office/drawing/2014/main" id="{553624E9-64CB-4333-84B7-0113D16F3CAA}"/>
              </a:ext>
            </a:extLst>
          </p:cNvPr>
          <p:cNvGrpSpPr/>
          <p:nvPr userDrawn="1"/>
        </p:nvGrpSpPr>
        <p:grpSpPr bwMode="gray">
          <a:xfrm>
            <a:off x="-1736679" y="6288462"/>
            <a:ext cx="1620000" cy="161583"/>
            <a:chOff x="-1800000" y="2402597"/>
            <a:chExt cx="1620000" cy="161583"/>
          </a:xfrm>
        </p:grpSpPr>
        <p:cxnSp>
          <p:nvCxnSpPr>
            <p:cNvPr id="44" name="Straight Connector 43">
              <a:extLst>
                <a:ext uri="{FF2B5EF4-FFF2-40B4-BE49-F238E27FC236}">
                  <a16:creationId xmlns:a16="http://schemas.microsoft.com/office/drawing/2014/main" id="{D2D01C0D-CEE6-438D-9CD2-BBFED490BA8C}"/>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5A222DFA-A978-477E-9ADB-8B2E1342E759}"/>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grpSp>
        <p:nvGrpSpPr>
          <p:cNvPr id="46" name="Group 45">
            <a:extLst>
              <a:ext uri="{FF2B5EF4-FFF2-40B4-BE49-F238E27FC236}">
                <a16:creationId xmlns:a16="http://schemas.microsoft.com/office/drawing/2014/main" id="{174FF1FB-C1A4-4DA3-9F87-165ED93C58E1}"/>
              </a:ext>
            </a:extLst>
          </p:cNvPr>
          <p:cNvGrpSpPr/>
          <p:nvPr userDrawn="1"/>
        </p:nvGrpSpPr>
        <p:grpSpPr bwMode="gray">
          <a:xfrm>
            <a:off x="-1736679" y="1772974"/>
            <a:ext cx="1620000" cy="161583"/>
            <a:chOff x="-1800000" y="1160439"/>
            <a:chExt cx="1620000" cy="161583"/>
          </a:xfrm>
        </p:grpSpPr>
        <p:cxnSp>
          <p:nvCxnSpPr>
            <p:cNvPr id="47" name="Straight Connector 46">
              <a:extLst>
                <a:ext uri="{FF2B5EF4-FFF2-40B4-BE49-F238E27FC236}">
                  <a16:creationId xmlns:a16="http://schemas.microsoft.com/office/drawing/2014/main" id="{EC0B9EC6-DDC0-47CD-990F-45FEA245664F}"/>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0ACFE679-6E97-479B-9217-AE583A0D2726}"/>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Quote/statement</a:t>
              </a:r>
            </a:p>
          </p:txBody>
        </p:sp>
      </p:grpSp>
      <p:grpSp>
        <p:nvGrpSpPr>
          <p:cNvPr id="49" name="Group 48">
            <a:extLst>
              <a:ext uri="{FF2B5EF4-FFF2-40B4-BE49-F238E27FC236}">
                <a16:creationId xmlns:a16="http://schemas.microsoft.com/office/drawing/2014/main" id="{D2D0B53E-EB38-4B09-8ACD-9A50AF1B7CE3}"/>
              </a:ext>
            </a:extLst>
          </p:cNvPr>
          <p:cNvGrpSpPr/>
          <p:nvPr userDrawn="1"/>
        </p:nvGrpSpPr>
        <p:grpSpPr bwMode="gray">
          <a:xfrm>
            <a:off x="-1736679" y="2239017"/>
            <a:ext cx="1620000" cy="323165"/>
            <a:chOff x="-1800000" y="998857"/>
            <a:chExt cx="1620000" cy="323165"/>
          </a:xfrm>
        </p:grpSpPr>
        <p:cxnSp>
          <p:nvCxnSpPr>
            <p:cNvPr id="50" name="Straight Connector 49">
              <a:extLst>
                <a:ext uri="{FF2B5EF4-FFF2-40B4-BE49-F238E27FC236}">
                  <a16:creationId xmlns:a16="http://schemas.microsoft.com/office/drawing/2014/main" id="{7B97D6F4-EA1C-4423-BFF5-9F5657A01352}"/>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92CAD68-D6E6-4ED8-B97E-7F5996B7C3A3}"/>
                </a:ext>
              </a:extLst>
            </p:cNvPr>
            <p:cNvSpPr>
              <a:spLocks noChangeAspect="1"/>
            </p:cNvSpPr>
            <p:nvPr userDrawn="1"/>
          </p:nvSpPr>
          <p:spPr bwMode="gray">
            <a:xfrm flipH="1">
              <a:off x="-1800000" y="998857"/>
              <a:ext cx="16200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defTabSz="914400"/>
              <a:r>
                <a:rPr lang="nl-NL" sz="1050">
                  <a:solidFill>
                    <a:srgbClr val="172983"/>
                  </a:solidFill>
                  <a:latin typeface="Calibri Light"/>
                </a:rPr>
                <a:t>Voor de auteur/bron stijl klik je op lijst niveau inspringen</a:t>
              </a:r>
            </a:p>
          </p:txBody>
        </p:sp>
      </p:grpSp>
      <p:grpSp>
        <p:nvGrpSpPr>
          <p:cNvPr id="52" name="Group 51">
            <a:extLst>
              <a:ext uri="{FF2B5EF4-FFF2-40B4-BE49-F238E27FC236}">
                <a16:creationId xmlns:a16="http://schemas.microsoft.com/office/drawing/2014/main" id="{8CC39743-D33A-4007-8BCC-1BE9FD131B33}"/>
              </a:ext>
            </a:extLst>
          </p:cNvPr>
          <p:cNvGrpSpPr/>
          <p:nvPr userDrawn="1"/>
        </p:nvGrpSpPr>
        <p:grpSpPr>
          <a:xfrm>
            <a:off x="-1736679" y="2777742"/>
            <a:ext cx="1620000" cy="2576284"/>
            <a:chOff x="-1800000" y="2230367"/>
            <a:chExt cx="1620000" cy="2576284"/>
          </a:xfrm>
        </p:grpSpPr>
        <p:sp>
          <p:nvSpPr>
            <p:cNvPr id="53" name="Content Placeholder 1">
              <a:extLst>
                <a:ext uri="{FF2B5EF4-FFF2-40B4-BE49-F238E27FC236}">
                  <a16:creationId xmlns:a16="http://schemas.microsoft.com/office/drawing/2014/main" id="{371C7062-A06A-42F9-855B-E62B79A87B22}"/>
                </a:ext>
              </a:extLst>
            </p:cNvPr>
            <p:cNvSpPr txBox="1">
              <a:spLocks/>
            </p:cNvSpPr>
            <p:nvPr userDrawn="1"/>
          </p:nvSpPr>
          <p:spPr bwMode="gray">
            <a:xfrm>
              <a:off x="-1800000" y="2230367"/>
              <a:ext cx="1620000" cy="1645607"/>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Quote/statement en auteur/bron</a:t>
              </a: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a:t>
              </a:r>
              <a:r>
                <a:rPr lang="nl-NL" sz="1000" dirty="0">
                  <a:solidFill>
                    <a:srgbClr val="172983"/>
                  </a:solidFill>
                  <a:latin typeface="Calibri Light"/>
                </a:rPr>
                <a:t>1</a:t>
              </a:r>
              <a:r>
                <a:rPr lang="nl-NL" sz="1000">
                  <a:solidFill>
                    <a:srgbClr val="172983"/>
                  </a:solidFill>
                  <a:latin typeface="Calibri Light"/>
                </a:rPr>
                <a:t>: quote/statement 	formaat</a:t>
              </a:r>
              <a:endParaRPr lang="nl-NL" sz="1000"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2: auteur/bron 	formaat</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tabLst>
                  <a:tab pos="596900" algn="l"/>
                </a:tabLst>
              </a:pPr>
              <a:endParaRPr lang="nl-NL" sz="1000" dirty="0">
                <a:solidFill>
                  <a:srgbClr val="172983"/>
                </a:solidFill>
                <a:latin typeface="Calibri Light"/>
              </a:endParaRPr>
            </a:p>
            <a:p>
              <a:pPr>
                <a:lnSpc>
                  <a:spcPct val="90000"/>
                </a:lnSpc>
                <a:spcBef>
                  <a:spcPts val="0"/>
                </a:spcBef>
                <a:buClr>
                  <a:srgbClr val="172983"/>
                </a:buClr>
                <a:tabLst>
                  <a:tab pos="596900" algn="l"/>
                </a:tabLst>
              </a:pPr>
              <a:r>
                <a:rPr lang="nl-NL" sz="1000" dirty="0">
                  <a:solidFill>
                    <a:srgbClr val="172983"/>
                  </a:solidFill>
                  <a:latin typeface="Calibri Light"/>
                </a:rPr>
                <a:t>Typ je tekst op de eerste tekstregel</a:t>
              </a:r>
              <a:r>
                <a:rPr lang="nl-NL" sz="1000">
                  <a:solidFill>
                    <a:srgbClr val="172983"/>
                  </a:solidFill>
                  <a:latin typeface="Calibri Light"/>
                </a:rPr>
                <a:t>. Typ je tekst op de tweede regel en klik </a:t>
              </a:r>
              <a:r>
                <a:rPr lang="nl-NL" sz="1000" dirty="0">
                  <a:solidFill>
                    <a:srgbClr val="172983"/>
                  </a:solidFill>
                  <a:latin typeface="Calibri Light"/>
                </a:rPr>
                <a:t>op het </a:t>
              </a:r>
              <a:r>
                <a:rPr lang="nl-NL" sz="1000">
                  <a:solidFill>
                    <a:srgbClr val="172983"/>
                  </a:solidFill>
                  <a:latin typeface="Calibri Light"/>
                </a:rPr>
                <a:t>pijltje naar rechts voor de auteur/bron formaat.</a:t>
              </a:r>
              <a:endParaRPr lang="nl-NL" sz="1000" dirty="0">
                <a:solidFill>
                  <a:srgbClr val="172983"/>
                </a:solidFill>
                <a:latin typeface="Calibri Light"/>
              </a:endParaRPr>
            </a:p>
            <a:p>
              <a:pPr>
                <a:lnSpc>
                  <a:spcPct val="90000"/>
                </a:lnSpc>
                <a:spcBef>
                  <a:spcPts val="0"/>
                </a:spcBef>
                <a:buClr>
                  <a:srgbClr val="172983"/>
                </a:buClr>
                <a:tabLst>
                  <a:tab pos="596900" algn="l"/>
                </a:tabLst>
              </a:pPr>
              <a:endParaRPr lang="nl-NL" sz="1050" dirty="0">
                <a:solidFill>
                  <a:srgbClr val="172983"/>
                </a:solidFill>
                <a:latin typeface="Calibri Light"/>
              </a:endParaRPr>
            </a:p>
          </p:txBody>
        </p:sp>
        <p:grpSp>
          <p:nvGrpSpPr>
            <p:cNvPr id="54" name="Group 53">
              <a:extLst>
                <a:ext uri="{FF2B5EF4-FFF2-40B4-BE49-F238E27FC236}">
                  <a16:creationId xmlns:a16="http://schemas.microsoft.com/office/drawing/2014/main" id="{90981F4C-0042-4200-BFD8-B92A7D39B70E}"/>
                </a:ext>
              </a:extLst>
            </p:cNvPr>
            <p:cNvGrpSpPr/>
            <p:nvPr userDrawn="1"/>
          </p:nvGrpSpPr>
          <p:grpSpPr>
            <a:xfrm>
              <a:off x="-1800000" y="3961966"/>
              <a:ext cx="1620000" cy="844685"/>
              <a:chOff x="-5007002" y="3161914"/>
              <a:chExt cx="1634900" cy="852455"/>
            </a:xfrm>
          </p:grpSpPr>
          <p:pic>
            <p:nvPicPr>
              <p:cNvPr id="55" name="Picture 54">
                <a:extLst>
                  <a:ext uri="{FF2B5EF4-FFF2-40B4-BE49-F238E27FC236}">
                    <a16:creationId xmlns:a16="http://schemas.microsoft.com/office/drawing/2014/main" id="{BBC837D5-DEC3-4857-9BA7-73FC56D88FB2}"/>
                  </a:ext>
                </a:extLst>
              </p:cNvPr>
              <p:cNvPicPr>
                <a:picLocks noChangeAspect="1"/>
              </p:cNvPicPr>
              <p:nvPr userDrawn="1"/>
            </p:nvPicPr>
            <p:blipFill rotWithShape="1">
              <a:blip r:embed="rId4" cstate="email">
                <a:extLst>
                  <a:ext uri="{28A0092B-C50C-407E-A947-70E740481C1C}">
                    <a14:useLocalDpi xmlns:a14="http://schemas.microsoft.com/office/drawing/2010/main" val="0"/>
                  </a:ext>
                </a:extLst>
              </a:blip>
              <a:srcRect l="-1" r="37358"/>
              <a:stretch/>
            </p:blipFill>
            <p:spPr>
              <a:xfrm>
                <a:off x="-5007002" y="3324127"/>
                <a:ext cx="1634900" cy="690242"/>
              </a:xfrm>
              <a:prstGeom prst="rect">
                <a:avLst/>
              </a:prstGeom>
            </p:spPr>
          </p:pic>
          <p:sp>
            <p:nvSpPr>
              <p:cNvPr id="56" name="Multiplication Sign 55">
                <a:extLst>
                  <a:ext uri="{FF2B5EF4-FFF2-40B4-BE49-F238E27FC236}">
                    <a16:creationId xmlns:a16="http://schemas.microsoft.com/office/drawing/2014/main" id="{92F3B3D6-41C1-46D9-A359-47CA4703FEB7}"/>
                  </a:ext>
                </a:extLst>
              </p:cNvPr>
              <p:cNvSpPr/>
              <p:nvPr userDrawn="1"/>
            </p:nvSpPr>
            <p:spPr>
              <a:xfrm>
                <a:off x="-5007002" y="3324127"/>
                <a:ext cx="292127" cy="292127"/>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57" name="Rectangle 56">
                <a:extLst>
                  <a:ext uri="{FF2B5EF4-FFF2-40B4-BE49-F238E27FC236}">
                    <a16:creationId xmlns:a16="http://schemas.microsoft.com/office/drawing/2014/main" id="{1CC89F79-F4E5-421C-9E2A-1E9CB25170CB}"/>
                  </a:ext>
                </a:extLst>
              </p:cNvPr>
              <p:cNvSpPr/>
              <p:nvPr userDrawn="1"/>
            </p:nvSpPr>
            <p:spPr>
              <a:xfrm>
                <a:off x="-4447234" y="3333109"/>
                <a:ext cx="403871" cy="266668"/>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58" name="Arrow: Down 57">
                <a:extLst>
                  <a:ext uri="{FF2B5EF4-FFF2-40B4-BE49-F238E27FC236}">
                    <a16:creationId xmlns:a16="http://schemas.microsoft.com/office/drawing/2014/main" id="{B32D7571-CCC6-4D2D-9BD0-959D371D6FD9}"/>
                  </a:ext>
                </a:extLst>
              </p:cNvPr>
              <p:cNvSpPr/>
              <p:nvPr userDrawn="1"/>
            </p:nvSpPr>
            <p:spPr>
              <a:xfrm>
                <a:off x="-4210436" y="3161914"/>
                <a:ext cx="111298" cy="136403"/>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spTree>
    <p:extLst>
      <p:ext uri="{BB962C8B-B14F-4D97-AF65-F5344CB8AC3E}">
        <p14:creationId xmlns:p14="http://schemas.microsoft.com/office/powerpoint/2010/main" val="366715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2" orient="horz" pos="890" userDrawn="1">
          <p15:clr>
            <a:srgbClr val="FBAE40"/>
          </p15:clr>
        </p15:guide>
        <p15:guide id="3" pos="6850">
          <p15:clr>
            <a:srgbClr val="FBAE40"/>
          </p15:clr>
        </p15:guide>
        <p15:guide id="8" orient="horz" pos="3906"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Quote / Statement (Groen 3)">
    <p:bg bwMode="gray">
      <p:bgPr>
        <a:solidFill>
          <a:srgbClr val="009099"/>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B66D7FAC-C22F-4807-A5D2-B1926BA7A746}"/>
              </a:ext>
            </a:extLst>
          </p:cNvPr>
          <p:cNvGrpSpPr/>
          <p:nvPr userDrawn="1"/>
        </p:nvGrpSpPr>
        <p:grpSpPr>
          <a:xfrm>
            <a:off x="-1800000" y="-900000"/>
            <a:ext cx="15792000" cy="8658000"/>
            <a:chOff x="-1800000" y="-900000"/>
            <a:chExt cx="15792000" cy="8658000"/>
          </a:xfrm>
        </p:grpSpPr>
        <p:sp>
          <p:nvSpPr>
            <p:cNvPr id="21" name="Rectangle 20">
              <a:extLst>
                <a:ext uri="{FF2B5EF4-FFF2-40B4-BE49-F238E27FC236}">
                  <a16:creationId xmlns:a16="http://schemas.microsoft.com/office/drawing/2014/main" id="{BE5BFF06-AC46-4FF9-B710-43CBDC35AADE}"/>
                </a:ext>
              </a:extLst>
            </p:cNvPr>
            <p:cNvSpPr>
              <a:spLocks noChangeAspect="1"/>
            </p:cNvSpPr>
            <p:nvPr userDrawn="1"/>
          </p:nvSpPr>
          <p:spPr bwMode="gray">
            <a:xfrm flipH="1">
              <a:off x="12192000" y="-900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sp>
          <p:nvSpPr>
            <p:cNvPr id="22" name="Rectangle 21">
              <a:extLst>
                <a:ext uri="{FF2B5EF4-FFF2-40B4-BE49-F238E27FC236}">
                  <a16:creationId xmlns:a16="http://schemas.microsoft.com/office/drawing/2014/main" id="{FEC3BFF0-3D3D-4392-B6FB-430FF4DFD228}"/>
                </a:ext>
              </a:extLst>
            </p:cNvPr>
            <p:cNvSpPr>
              <a:spLocks noChangeAspect="1"/>
            </p:cNvSpPr>
            <p:nvPr userDrawn="1"/>
          </p:nvSpPr>
          <p:spPr bwMode="gray">
            <a:xfrm flipH="1">
              <a:off x="-1800000" y="6858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grpSp>
          <p:nvGrpSpPr>
            <p:cNvPr id="23" name="Group 22">
              <a:extLst>
                <a:ext uri="{FF2B5EF4-FFF2-40B4-BE49-F238E27FC236}">
                  <a16:creationId xmlns:a16="http://schemas.microsoft.com/office/drawing/2014/main" id="{2CB5CADF-1F55-4664-AD9A-1A36DFDF01F2}"/>
                </a:ext>
              </a:extLst>
            </p:cNvPr>
            <p:cNvGrpSpPr/>
            <p:nvPr userDrawn="1"/>
          </p:nvGrpSpPr>
          <p:grpSpPr>
            <a:xfrm>
              <a:off x="-296679" y="-296679"/>
              <a:ext cx="12747258" cy="958667"/>
              <a:chOff x="-296679" y="-296679"/>
              <a:chExt cx="12747258" cy="958667"/>
            </a:xfrm>
          </p:grpSpPr>
          <p:grpSp>
            <p:nvGrpSpPr>
              <p:cNvPr id="31" name="Group 30">
                <a:extLst>
                  <a:ext uri="{FF2B5EF4-FFF2-40B4-BE49-F238E27FC236}">
                    <a16:creationId xmlns:a16="http://schemas.microsoft.com/office/drawing/2014/main" id="{AF0656DC-E15E-43DD-9CA9-6FA8E37E4E82}"/>
                  </a:ext>
                </a:extLst>
              </p:cNvPr>
              <p:cNvGrpSpPr/>
              <p:nvPr userDrawn="1"/>
            </p:nvGrpSpPr>
            <p:grpSpPr>
              <a:xfrm>
                <a:off x="658813" y="-296679"/>
                <a:ext cx="10871200" cy="180000"/>
                <a:chOff x="658813" y="-296679"/>
                <a:chExt cx="10871200" cy="180000"/>
              </a:xfrm>
            </p:grpSpPr>
            <p:cxnSp>
              <p:nvCxnSpPr>
                <p:cNvPr id="38" name="Straight Connector 37">
                  <a:extLst>
                    <a:ext uri="{FF2B5EF4-FFF2-40B4-BE49-F238E27FC236}">
                      <a16:creationId xmlns:a16="http://schemas.microsoft.com/office/drawing/2014/main" id="{68961F92-2B63-479A-94F4-1533AB1DD608}"/>
                    </a:ext>
                  </a:extLst>
                </p:cNvPr>
                <p:cNvCxnSpPr/>
                <p:nvPr userDrawn="1"/>
              </p:nvCxnSpPr>
              <p:spPr>
                <a:xfrm>
                  <a:off x="6588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8A0AC6B-0564-486D-8F7B-D7467AC54354}"/>
                    </a:ext>
                  </a:extLst>
                </p:cNvPr>
                <p:cNvCxnSpPr/>
                <p:nvPr userDrawn="1"/>
              </p:nvCxnSpPr>
              <p:spPr>
                <a:xfrm>
                  <a:off x="115300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DF69690C-A0D9-4BC2-A1F5-2A632C40FC69}"/>
                  </a:ext>
                </a:extLst>
              </p:cNvPr>
              <p:cNvGrpSpPr/>
              <p:nvPr userDrawn="1"/>
            </p:nvGrpSpPr>
            <p:grpSpPr>
              <a:xfrm>
                <a:off x="-296679" y="661988"/>
                <a:ext cx="12747258" cy="0"/>
                <a:chOff x="-296679" y="661988"/>
                <a:chExt cx="12747258" cy="0"/>
              </a:xfrm>
            </p:grpSpPr>
            <p:cxnSp>
              <p:nvCxnSpPr>
                <p:cNvPr id="36" name="Straight Connector 35">
                  <a:extLst>
                    <a:ext uri="{FF2B5EF4-FFF2-40B4-BE49-F238E27FC236}">
                      <a16:creationId xmlns:a16="http://schemas.microsoft.com/office/drawing/2014/main" id="{C91CFEF9-620B-4FBB-8192-7FFFC68CCD51}"/>
                    </a:ext>
                  </a:extLst>
                </p:cNvPr>
                <p:cNvCxnSpPr/>
                <p:nvPr userDrawn="1"/>
              </p:nvCxnSpPr>
              <p:spPr>
                <a:xfrm>
                  <a:off x="122705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610C7DD-8A66-46B4-B5D5-AB197DE889D1}"/>
                    </a:ext>
                  </a:extLst>
                </p:cNvPr>
                <p:cNvCxnSpPr/>
                <p:nvPr userDrawn="1"/>
              </p:nvCxnSpPr>
              <p:spPr>
                <a:xfrm>
                  <a:off x="-2966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19526239-58C7-4161-83A4-E63D52E22595}"/>
                </a:ext>
              </a:extLst>
            </p:cNvPr>
            <p:cNvGrpSpPr/>
            <p:nvPr userDrawn="1"/>
          </p:nvGrpSpPr>
          <p:grpSpPr>
            <a:xfrm>
              <a:off x="-296679" y="6194425"/>
              <a:ext cx="12747258" cy="941204"/>
              <a:chOff x="-296679" y="6194425"/>
              <a:chExt cx="12747258" cy="941204"/>
            </a:xfrm>
          </p:grpSpPr>
          <p:grpSp>
            <p:nvGrpSpPr>
              <p:cNvPr id="25" name="Group 24">
                <a:extLst>
                  <a:ext uri="{FF2B5EF4-FFF2-40B4-BE49-F238E27FC236}">
                    <a16:creationId xmlns:a16="http://schemas.microsoft.com/office/drawing/2014/main" id="{82EDDECB-50EF-4B9D-967B-933732524782}"/>
                  </a:ext>
                </a:extLst>
              </p:cNvPr>
              <p:cNvGrpSpPr/>
              <p:nvPr userDrawn="1"/>
            </p:nvGrpSpPr>
            <p:grpSpPr>
              <a:xfrm>
                <a:off x="658813" y="6955629"/>
                <a:ext cx="10871200" cy="180000"/>
                <a:chOff x="658813" y="6934200"/>
                <a:chExt cx="10871200" cy="180000"/>
              </a:xfrm>
            </p:grpSpPr>
            <p:cxnSp>
              <p:nvCxnSpPr>
                <p:cNvPr id="29" name="Straight Connector 28">
                  <a:extLst>
                    <a:ext uri="{FF2B5EF4-FFF2-40B4-BE49-F238E27FC236}">
                      <a16:creationId xmlns:a16="http://schemas.microsoft.com/office/drawing/2014/main" id="{7463018F-66E9-42F5-811E-163EAD90B65B}"/>
                    </a:ext>
                  </a:extLst>
                </p:cNvPr>
                <p:cNvCxnSpPr/>
                <p:nvPr userDrawn="1"/>
              </p:nvCxnSpPr>
              <p:spPr>
                <a:xfrm>
                  <a:off x="6588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4312C55-24F3-4A70-84C4-040C2A2EF5B6}"/>
                    </a:ext>
                  </a:extLst>
                </p:cNvPr>
                <p:cNvCxnSpPr/>
                <p:nvPr userDrawn="1"/>
              </p:nvCxnSpPr>
              <p:spPr>
                <a:xfrm>
                  <a:off x="115300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16D3A64-2DE7-4C11-86D1-905548E96053}"/>
                  </a:ext>
                </a:extLst>
              </p:cNvPr>
              <p:cNvGrpSpPr/>
              <p:nvPr userDrawn="1"/>
            </p:nvGrpSpPr>
            <p:grpSpPr>
              <a:xfrm>
                <a:off x="-296679" y="6194425"/>
                <a:ext cx="12747258" cy="0"/>
                <a:chOff x="-296679" y="6194425"/>
                <a:chExt cx="12747258" cy="0"/>
              </a:xfrm>
            </p:grpSpPr>
            <p:cxnSp>
              <p:nvCxnSpPr>
                <p:cNvPr id="27" name="Straight Connector 26">
                  <a:extLst>
                    <a:ext uri="{FF2B5EF4-FFF2-40B4-BE49-F238E27FC236}">
                      <a16:creationId xmlns:a16="http://schemas.microsoft.com/office/drawing/2014/main" id="{7A7BF707-30BB-465E-9606-AE49D46715E4}"/>
                    </a:ext>
                  </a:extLst>
                </p:cNvPr>
                <p:cNvCxnSpPr/>
                <p:nvPr userDrawn="1"/>
              </p:nvCxnSpPr>
              <p:spPr>
                <a:xfrm>
                  <a:off x="122705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F3E467-7914-499F-AAB6-91AFB430C5A5}"/>
                    </a:ext>
                  </a:extLst>
                </p:cNvPr>
                <p:cNvCxnSpPr/>
                <p:nvPr userDrawn="1"/>
              </p:nvCxnSpPr>
              <p:spPr>
                <a:xfrm>
                  <a:off x="-2966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14" name="Text Placeholder 43">
            <a:extLst>
              <a:ext uri="{FF2B5EF4-FFF2-40B4-BE49-F238E27FC236}">
                <a16:creationId xmlns:a16="http://schemas.microsoft.com/office/drawing/2014/main" id="{F8D41826-412B-4F4E-9B41-EC6D10A50F1F}"/>
              </a:ext>
            </a:extLst>
          </p:cNvPr>
          <p:cNvSpPr>
            <a:spLocks noGrp="1"/>
          </p:cNvSpPr>
          <p:nvPr>
            <p:ph type="body" sz="quarter" idx="11" hasCustomPrompt="1"/>
          </p:nvPr>
        </p:nvSpPr>
        <p:spPr bwMode="gray">
          <a:xfrm>
            <a:off x="1317624" y="1412875"/>
            <a:ext cx="9556751" cy="4787900"/>
          </a:xfrm>
        </p:spPr>
        <p:txBody>
          <a:bodyPr>
            <a:noAutofit/>
          </a:bodyPr>
          <a:lstStyle>
            <a:lvl1pPr marL="0" indent="0">
              <a:lnSpc>
                <a:spcPct val="100000"/>
              </a:lnSpc>
              <a:buNone/>
              <a:defRPr sz="5400" b="1">
                <a:solidFill>
                  <a:schemeClr val="bg1"/>
                </a:solidFill>
                <a:latin typeface="+mj-lt"/>
              </a:defRPr>
            </a:lvl1pPr>
            <a:lvl2pPr marL="0" indent="0">
              <a:spcBef>
                <a:spcPts val="1200"/>
              </a:spcBef>
              <a:buNone/>
              <a:defRPr sz="2500">
                <a:solidFill>
                  <a:schemeClr val="bg1"/>
                </a:solidFill>
                <a:latin typeface="+mj-lt"/>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een quote/statement</a:t>
            </a:r>
          </a:p>
          <a:p>
            <a:pPr lvl="1"/>
            <a:r>
              <a:rPr lang="nl-NL" noProof="0" dirty="0"/>
              <a:t>- Naam auteur tweede level</a:t>
            </a:r>
          </a:p>
        </p:txBody>
      </p:sp>
      <p:sp>
        <p:nvSpPr>
          <p:cNvPr id="15" name="Text Placeholder 43">
            <a:extLst>
              <a:ext uri="{FF2B5EF4-FFF2-40B4-BE49-F238E27FC236}">
                <a16:creationId xmlns:a16="http://schemas.microsoft.com/office/drawing/2014/main" id="{17A476FD-7EA3-4799-95F8-26BCF8A3F87A}"/>
              </a:ext>
            </a:extLst>
          </p:cNvPr>
          <p:cNvSpPr>
            <a:spLocks noGrp="1"/>
          </p:cNvSpPr>
          <p:nvPr>
            <p:ph type="body" sz="quarter" idx="12" hasCustomPrompt="1"/>
          </p:nvPr>
        </p:nvSpPr>
        <p:spPr bwMode="gray">
          <a:xfrm>
            <a:off x="658813" y="6332428"/>
            <a:ext cx="8640000" cy="365121"/>
          </a:xfrm>
        </p:spPr>
        <p:txBody>
          <a:bodyPr>
            <a:noAutofit/>
          </a:bodyPr>
          <a:lstStyle>
            <a:lvl1pPr marL="180000" indent="-180000">
              <a:buFont typeface="+mj-lt"/>
              <a:buAutoNum type="arabicPeriod"/>
              <a:defRPr sz="1000" b="0">
                <a:solidFill>
                  <a:schemeClr val="bg1"/>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dirty="0"/>
              <a:t>Typ voetnoot</a:t>
            </a:r>
            <a:endParaRPr lang="en-GB" dirty="0"/>
          </a:p>
        </p:txBody>
      </p:sp>
      <p:sp>
        <p:nvSpPr>
          <p:cNvPr id="17" name="Slide Number Placeholder 9">
            <a:extLst>
              <a:ext uri="{FF2B5EF4-FFF2-40B4-BE49-F238E27FC236}">
                <a16:creationId xmlns:a16="http://schemas.microsoft.com/office/drawing/2014/main" id="{005F5706-D202-4147-A064-117DD41A2F7E}"/>
              </a:ext>
            </a:extLst>
          </p:cNvPr>
          <p:cNvSpPr>
            <a:spLocks noGrp="1"/>
          </p:cNvSpPr>
          <p:nvPr>
            <p:ph type="sldNum" sz="quarter" idx="13"/>
          </p:nvPr>
        </p:nvSpPr>
        <p:spPr bwMode="gray">
          <a:xfrm>
            <a:off x="11530013" y="6357600"/>
            <a:ext cx="360000" cy="365125"/>
          </a:xfrm>
        </p:spPr>
        <p:txBody>
          <a:bodyPr/>
          <a:lstStyle>
            <a:lvl1pPr>
              <a:defRPr>
                <a:solidFill>
                  <a:schemeClr val="bg1"/>
                </a:solidFill>
              </a:defRPr>
            </a:lvl1pPr>
          </a:lstStyle>
          <a:p>
            <a:fld id="{B34F359B-8554-476F-8205-56629063DF24}" type="slidenum">
              <a:rPr lang="nl-NL" smtClean="0">
                <a:solidFill>
                  <a:srgbClr val="FFFFFF"/>
                </a:solidFill>
                <a:latin typeface="Calibri"/>
              </a:rPr>
              <a:pPr/>
              <a:t>‹#›</a:t>
            </a:fld>
            <a:endParaRPr lang="nl-NL" dirty="0">
              <a:solidFill>
                <a:srgbClr val="FFFFFF"/>
              </a:solidFill>
              <a:latin typeface="Calibri"/>
            </a:endParaRPr>
          </a:p>
        </p:txBody>
      </p:sp>
      <p:pic>
        <p:nvPicPr>
          <p:cNvPr id="18" name="Graphic 17">
            <a:extLst>
              <a:ext uri="{FF2B5EF4-FFF2-40B4-BE49-F238E27FC236}">
                <a16:creationId xmlns:a16="http://schemas.microsoft.com/office/drawing/2014/main" id="{2DE4AC04-D2AC-424F-A7D7-37430652920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212566" y="6329687"/>
            <a:ext cx="1317447" cy="288000"/>
          </a:xfrm>
          <a:prstGeom prst="rect">
            <a:avLst/>
          </a:prstGeom>
        </p:spPr>
      </p:pic>
      <p:grpSp>
        <p:nvGrpSpPr>
          <p:cNvPr id="74" name="Group 73">
            <a:extLst>
              <a:ext uri="{FF2B5EF4-FFF2-40B4-BE49-F238E27FC236}">
                <a16:creationId xmlns:a16="http://schemas.microsoft.com/office/drawing/2014/main" id="{57B3E56F-6804-4FAC-B0B0-7CF9F33A32DA}"/>
              </a:ext>
            </a:extLst>
          </p:cNvPr>
          <p:cNvGrpSpPr/>
          <p:nvPr userDrawn="1"/>
        </p:nvGrpSpPr>
        <p:grpSpPr bwMode="gray">
          <a:xfrm>
            <a:off x="-1736679" y="6288462"/>
            <a:ext cx="1620000" cy="161583"/>
            <a:chOff x="-1800000" y="2402597"/>
            <a:chExt cx="1620000" cy="161583"/>
          </a:xfrm>
        </p:grpSpPr>
        <p:cxnSp>
          <p:nvCxnSpPr>
            <p:cNvPr id="75" name="Straight Connector 74">
              <a:extLst>
                <a:ext uri="{FF2B5EF4-FFF2-40B4-BE49-F238E27FC236}">
                  <a16:creationId xmlns:a16="http://schemas.microsoft.com/office/drawing/2014/main" id="{98A6B4FE-F9E0-4C7B-B07B-758A9E60851E}"/>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AA37EAEA-9A34-4719-BFA4-E280068886FC}"/>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grpSp>
        <p:nvGrpSpPr>
          <p:cNvPr id="77" name="Group 76">
            <a:extLst>
              <a:ext uri="{FF2B5EF4-FFF2-40B4-BE49-F238E27FC236}">
                <a16:creationId xmlns:a16="http://schemas.microsoft.com/office/drawing/2014/main" id="{248C8BCD-4943-4249-A5D3-0A7E9FE2F19D}"/>
              </a:ext>
            </a:extLst>
          </p:cNvPr>
          <p:cNvGrpSpPr/>
          <p:nvPr userDrawn="1"/>
        </p:nvGrpSpPr>
        <p:grpSpPr bwMode="gray">
          <a:xfrm>
            <a:off x="-1736679" y="1772974"/>
            <a:ext cx="1620000" cy="161583"/>
            <a:chOff x="-1800000" y="1160439"/>
            <a:chExt cx="1620000" cy="161583"/>
          </a:xfrm>
        </p:grpSpPr>
        <p:cxnSp>
          <p:nvCxnSpPr>
            <p:cNvPr id="78" name="Straight Connector 77">
              <a:extLst>
                <a:ext uri="{FF2B5EF4-FFF2-40B4-BE49-F238E27FC236}">
                  <a16:creationId xmlns:a16="http://schemas.microsoft.com/office/drawing/2014/main" id="{1F3E1452-5672-44F3-B2D1-0EB19553C083}"/>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DD1D6D98-56DB-4223-A287-9291CF5CC727}"/>
                </a:ext>
              </a:extLst>
            </p:cNvPr>
            <p:cNvSpPr>
              <a:spLocks noChangeAspect="1"/>
            </p:cNvSpPr>
            <p:nvPr userDrawn="1"/>
          </p:nvSpPr>
          <p:spPr bwMode="gray">
            <a:xfrm flipH="1">
              <a:off x="-1800000" y="1160439"/>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Quote/statement</a:t>
              </a:r>
            </a:p>
          </p:txBody>
        </p:sp>
      </p:grpSp>
      <p:grpSp>
        <p:nvGrpSpPr>
          <p:cNvPr id="80" name="Group 79">
            <a:extLst>
              <a:ext uri="{FF2B5EF4-FFF2-40B4-BE49-F238E27FC236}">
                <a16:creationId xmlns:a16="http://schemas.microsoft.com/office/drawing/2014/main" id="{11466AEF-B02A-4B10-8879-304B1E4DA36F}"/>
              </a:ext>
            </a:extLst>
          </p:cNvPr>
          <p:cNvGrpSpPr/>
          <p:nvPr userDrawn="1"/>
        </p:nvGrpSpPr>
        <p:grpSpPr bwMode="gray">
          <a:xfrm>
            <a:off x="-1736679" y="2239017"/>
            <a:ext cx="1620000" cy="323165"/>
            <a:chOff x="-1800000" y="998857"/>
            <a:chExt cx="1620000" cy="323165"/>
          </a:xfrm>
        </p:grpSpPr>
        <p:cxnSp>
          <p:nvCxnSpPr>
            <p:cNvPr id="81" name="Straight Connector 80">
              <a:extLst>
                <a:ext uri="{FF2B5EF4-FFF2-40B4-BE49-F238E27FC236}">
                  <a16:creationId xmlns:a16="http://schemas.microsoft.com/office/drawing/2014/main" id="{87B2F777-96ED-41F7-856B-D5A7323E0C3D}"/>
                </a:ext>
              </a:extLst>
            </p:cNvPr>
            <p:cNvCxnSpPr/>
            <p:nvPr userDrawn="1"/>
          </p:nvCxnSpPr>
          <p:spPr bwMode="gray">
            <a:xfrm flipH="1">
              <a:off x="-1800000" y="1322022"/>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AD8E24EC-8B84-4B50-BABB-A83C68D3B244}"/>
                </a:ext>
              </a:extLst>
            </p:cNvPr>
            <p:cNvSpPr>
              <a:spLocks noChangeAspect="1"/>
            </p:cNvSpPr>
            <p:nvPr userDrawn="1"/>
          </p:nvSpPr>
          <p:spPr bwMode="gray">
            <a:xfrm flipH="1">
              <a:off x="-1800000" y="998857"/>
              <a:ext cx="1620000" cy="323165"/>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defTabSz="914400"/>
              <a:r>
                <a:rPr lang="nl-NL" sz="1050">
                  <a:solidFill>
                    <a:srgbClr val="172983"/>
                  </a:solidFill>
                  <a:latin typeface="Calibri Light"/>
                </a:rPr>
                <a:t>Voor de auteur/bron stijl klik je op lijst niveau inspringen</a:t>
              </a:r>
            </a:p>
          </p:txBody>
        </p:sp>
      </p:grpSp>
      <p:grpSp>
        <p:nvGrpSpPr>
          <p:cNvPr id="83" name="Group 82">
            <a:extLst>
              <a:ext uri="{FF2B5EF4-FFF2-40B4-BE49-F238E27FC236}">
                <a16:creationId xmlns:a16="http://schemas.microsoft.com/office/drawing/2014/main" id="{24A20D07-C313-4380-9BC1-A81EC1F19912}"/>
              </a:ext>
            </a:extLst>
          </p:cNvPr>
          <p:cNvGrpSpPr/>
          <p:nvPr userDrawn="1"/>
        </p:nvGrpSpPr>
        <p:grpSpPr>
          <a:xfrm>
            <a:off x="-1736679" y="2777742"/>
            <a:ext cx="1620000" cy="2576284"/>
            <a:chOff x="-1800000" y="2230367"/>
            <a:chExt cx="1620000" cy="2576284"/>
          </a:xfrm>
        </p:grpSpPr>
        <p:sp>
          <p:nvSpPr>
            <p:cNvPr id="84" name="Content Placeholder 1">
              <a:extLst>
                <a:ext uri="{FF2B5EF4-FFF2-40B4-BE49-F238E27FC236}">
                  <a16:creationId xmlns:a16="http://schemas.microsoft.com/office/drawing/2014/main" id="{83C2CF44-9B46-4AE2-B032-9E73CE583657}"/>
                </a:ext>
              </a:extLst>
            </p:cNvPr>
            <p:cNvSpPr txBox="1">
              <a:spLocks/>
            </p:cNvSpPr>
            <p:nvPr userDrawn="1"/>
          </p:nvSpPr>
          <p:spPr bwMode="gray">
            <a:xfrm>
              <a:off x="-1800000" y="2230367"/>
              <a:ext cx="1620000" cy="1645607"/>
            </a:xfrm>
            <a:prstGeom prst="rect">
              <a:avLst/>
            </a:prstGeom>
            <a:noFill/>
          </p:spPr>
          <p:txBody>
            <a:bodyPr vert="horz" lIns="0" tIns="0" rIns="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0"/>
                </a:spcBef>
                <a:buClr>
                  <a:srgbClr val="172983"/>
                </a:buClr>
                <a:tabLst>
                  <a:tab pos="596900" algn="l"/>
                </a:tabLst>
              </a:pPr>
              <a:r>
                <a:rPr lang="nl-NL" sz="1000" b="1">
                  <a:solidFill>
                    <a:srgbClr val="172983"/>
                  </a:solidFill>
                  <a:latin typeface="Calibri Light"/>
                </a:rPr>
                <a:t>Quote/statement en auteur/bron</a:t>
              </a:r>
              <a:endParaRPr lang="nl-NL" sz="1000" b="1"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a:t>
              </a:r>
              <a:r>
                <a:rPr lang="nl-NL" sz="1000" dirty="0">
                  <a:solidFill>
                    <a:srgbClr val="172983"/>
                  </a:solidFill>
                  <a:latin typeface="Calibri Light"/>
                </a:rPr>
                <a:t>1</a:t>
              </a:r>
              <a:r>
                <a:rPr lang="nl-NL" sz="1000">
                  <a:solidFill>
                    <a:srgbClr val="172983"/>
                  </a:solidFill>
                  <a:latin typeface="Calibri Light"/>
                </a:rPr>
                <a:t>: quote/statement 	formaat</a:t>
              </a:r>
              <a:endParaRPr lang="nl-NL" sz="1000" dirty="0">
                <a:solidFill>
                  <a:srgbClr val="172983"/>
                </a:solidFill>
                <a:latin typeface="Calibri Light"/>
              </a:endParaRPr>
            </a:p>
            <a:p>
              <a:pPr marL="88900" indent="-88900">
                <a:lnSpc>
                  <a:spcPct val="90000"/>
                </a:lnSpc>
                <a:spcBef>
                  <a:spcPts val="0"/>
                </a:spcBef>
                <a:buClr>
                  <a:srgbClr val="172983"/>
                </a:buClr>
                <a:buFont typeface="Arial" panose="020B0604020202020204" pitchFamily="34" charset="0"/>
                <a:buChar char="•"/>
                <a:tabLst>
                  <a:tab pos="596900" algn="l"/>
                </a:tabLst>
              </a:pPr>
              <a:r>
                <a:rPr lang="nl-NL" sz="1000">
                  <a:solidFill>
                    <a:srgbClr val="172983"/>
                  </a:solidFill>
                  <a:latin typeface="Calibri Light"/>
                </a:rPr>
                <a:t>Niveau 2: auteur/bron 	formaat</a:t>
              </a:r>
              <a:endParaRPr lang="nl-NL" sz="1000" dirty="0">
                <a:solidFill>
                  <a:srgbClr val="172983"/>
                </a:solidFill>
                <a:latin typeface="Calibri Light"/>
              </a:endParaRPr>
            </a:p>
            <a:p>
              <a:pPr marL="171450" indent="-171450">
                <a:lnSpc>
                  <a:spcPct val="90000"/>
                </a:lnSpc>
                <a:spcBef>
                  <a:spcPts val="0"/>
                </a:spcBef>
                <a:buClr>
                  <a:srgbClr val="172983"/>
                </a:buClr>
                <a:buFont typeface="Arial" panose="020B0604020202020204" pitchFamily="34" charset="0"/>
                <a:buChar char="•"/>
                <a:tabLst>
                  <a:tab pos="596900" algn="l"/>
                </a:tabLst>
              </a:pPr>
              <a:endParaRPr lang="nl-NL" sz="1000" dirty="0">
                <a:solidFill>
                  <a:srgbClr val="172983"/>
                </a:solidFill>
                <a:latin typeface="Calibri Light"/>
              </a:endParaRPr>
            </a:p>
            <a:p>
              <a:pPr>
                <a:lnSpc>
                  <a:spcPct val="90000"/>
                </a:lnSpc>
                <a:spcBef>
                  <a:spcPts val="0"/>
                </a:spcBef>
                <a:buClr>
                  <a:srgbClr val="172983"/>
                </a:buClr>
                <a:tabLst>
                  <a:tab pos="596900" algn="l"/>
                </a:tabLst>
              </a:pPr>
              <a:r>
                <a:rPr lang="nl-NL" sz="1000" dirty="0">
                  <a:solidFill>
                    <a:srgbClr val="172983"/>
                  </a:solidFill>
                  <a:latin typeface="Calibri Light"/>
                </a:rPr>
                <a:t>Typ je tekst op de eerste tekstregel</a:t>
              </a:r>
              <a:r>
                <a:rPr lang="nl-NL" sz="1000">
                  <a:solidFill>
                    <a:srgbClr val="172983"/>
                  </a:solidFill>
                  <a:latin typeface="Calibri Light"/>
                </a:rPr>
                <a:t>. Typ je tekst op de tweede regel en klik </a:t>
              </a:r>
              <a:r>
                <a:rPr lang="nl-NL" sz="1000" dirty="0">
                  <a:solidFill>
                    <a:srgbClr val="172983"/>
                  </a:solidFill>
                  <a:latin typeface="Calibri Light"/>
                </a:rPr>
                <a:t>op het </a:t>
              </a:r>
              <a:r>
                <a:rPr lang="nl-NL" sz="1000">
                  <a:solidFill>
                    <a:srgbClr val="172983"/>
                  </a:solidFill>
                  <a:latin typeface="Calibri Light"/>
                </a:rPr>
                <a:t>pijltje naar rechts voor de auteur/bron formaat.</a:t>
              </a:r>
              <a:endParaRPr lang="nl-NL" sz="1000" dirty="0">
                <a:solidFill>
                  <a:srgbClr val="172983"/>
                </a:solidFill>
                <a:latin typeface="Calibri Light"/>
              </a:endParaRPr>
            </a:p>
            <a:p>
              <a:pPr>
                <a:lnSpc>
                  <a:spcPct val="90000"/>
                </a:lnSpc>
                <a:spcBef>
                  <a:spcPts val="0"/>
                </a:spcBef>
                <a:buClr>
                  <a:srgbClr val="172983"/>
                </a:buClr>
                <a:tabLst>
                  <a:tab pos="596900" algn="l"/>
                </a:tabLst>
              </a:pPr>
              <a:endParaRPr lang="nl-NL" sz="1050" dirty="0">
                <a:solidFill>
                  <a:srgbClr val="172983"/>
                </a:solidFill>
                <a:latin typeface="Calibri Light"/>
              </a:endParaRPr>
            </a:p>
          </p:txBody>
        </p:sp>
        <p:grpSp>
          <p:nvGrpSpPr>
            <p:cNvPr id="85" name="Group 84">
              <a:extLst>
                <a:ext uri="{FF2B5EF4-FFF2-40B4-BE49-F238E27FC236}">
                  <a16:creationId xmlns:a16="http://schemas.microsoft.com/office/drawing/2014/main" id="{64F56B09-D124-46B7-8C90-0F22EC53FAFE}"/>
                </a:ext>
              </a:extLst>
            </p:cNvPr>
            <p:cNvGrpSpPr/>
            <p:nvPr userDrawn="1"/>
          </p:nvGrpSpPr>
          <p:grpSpPr>
            <a:xfrm>
              <a:off x="-1800000" y="3961966"/>
              <a:ext cx="1620000" cy="844685"/>
              <a:chOff x="-5007002" y="3161914"/>
              <a:chExt cx="1634900" cy="852455"/>
            </a:xfrm>
          </p:grpSpPr>
          <p:pic>
            <p:nvPicPr>
              <p:cNvPr id="86" name="Picture 85">
                <a:extLst>
                  <a:ext uri="{FF2B5EF4-FFF2-40B4-BE49-F238E27FC236}">
                    <a16:creationId xmlns:a16="http://schemas.microsoft.com/office/drawing/2014/main" id="{BD1E47C1-2C2E-4AF4-BD01-9D63DC43B2A9}"/>
                  </a:ext>
                </a:extLst>
              </p:cNvPr>
              <p:cNvPicPr>
                <a:picLocks noChangeAspect="1"/>
              </p:cNvPicPr>
              <p:nvPr userDrawn="1"/>
            </p:nvPicPr>
            <p:blipFill rotWithShape="1">
              <a:blip r:embed="rId4" cstate="email">
                <a:extLst>
                  <a:ext uri="{28A0092B-C50C-407E-A947-70E740481C1C}">
                    <a14:useLocalDpi xmlns:a14="http://schemas.microsoft.com/office/drawing/2010/main" val="0"/>
                  </a:ext>
                </a:extLst>
              </a:blip>
              <a:srcRect l="-1" r="37358"/>
              <a:stretch/>
            </p:blipFill>
            <p:spPr>
              <a:xfrm>
                <a:off x="-5007002" y="3324127"/>
                <a:ext cx="1634900" cy="690242"/>
              </a:xfrm>
              <a:prstGeom prst="rect">
                <a:avLst/>
              </a:prstGeom>
            </p:spPr>
          </p:pic>
          <p:sp>
            <p:nvSpPr>
              <p:cNvPr id="87" name="Multiplication Sign 86">
                <a:extLst>
                  <a:ext uri="{FF2B5EF4-FFF2-40B4-BE49-F238E27FC236}">
                    <a16:creationId xmlns:a16="http://schemas.microsoft.com/office/drawing/2014/main" id="{80129CE7-B946-4C2D-A9A9-719617EBDB27}"/>
                  </a:ext>
                </a:extLst>
              </p:cNvPr>
              <p:cNvSpPr/>
              <p:nvPr userDrawn="1"/>
            </p:nvSpPr>
            <p:spPr>
              <a:xfrm>
                <a:off x="-5007002" y="3324127"/>
                <a:ext cx="292127" cy="292127"/>
              </a:xfrm>
              <a:prstGeom prst="mathMultiply">
                <a:avLst>
                  <a:gd name="adj1" fmla="val 803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88" name="Rectangle 87">
                <a:extLst>
                  <a:ext uri="{FF2B5EF4-FFF2-40B4-BE49-F238E27FC236}">
                    <a16:creationId xmlns:a16="http://schemas.microsoft.com/office/drawing/2014/main" id="{D82A4FEB-FFA2-45A3-8053-823231B4960F}"/>
                  </a:ext>
                </a:extLst>
              </p:cNvPr>
              <p:cNvSpPr/>
              <p:nvPr userDrawn="1"/>
            </p:nvSpPr>
            <p:spPr>
              <a:xfrm>
                <a:off x="-4447234" y="3333109"/>
                <a:ext cx="403871" cy="266668"/>
              </a:xfrm>
              <a:prstGeom prst="rect">
                <a:avLst/>
              </a:prstGeom>
              <a:solidFill>
                <a:srgbClr val="FFFFFF">
                  <a:alpha val="0"/>
                </a:srgbClr>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sp>
            <p:nvSpPr>
              <p:cNvPr id="89" name="Arrow: Down 88">
                <a:extLst>
                  <a:ext uri="{FF2B5EF4-FFF2-40B4-BE49-F238E27FC236}">
                    <a16:creationId xmlns:a16="http://schemas.microsoft.com/office/drawing/2014/main" id="{B4E99A49-F12A-47A1-BF15-ADBF256E5309}"/>
                  </a:ext>
                </a:extLst>
              </p:cNvPr>
              <p:cNvSpPr/>
              <p:nvPr userDrawn="1"/>
            </p:nvSpPr>
            <p:spPr>
              <a:xfrm>
                <a:off x="-4210436" y="3161914"/>
                <a:ext cx="111298" cy="136403"/>
              </a:xfrm>
              <a:prstGeom prst="downArrow">
                <a:avLst>
                  <a:gd name="adj1" fmla="val 34206"/>
                  <a:gd name="adj2" fmla="val 57483"/>
                </a:avLst>
              </a:prstGeom>
              <a:solidFill>
                <a:srgbClr val="182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a:solidFill>
                    <a:srgbClr val="FFFFFF"/>
                  </a:solidFill>
                  <a:latin typeface="Calibri Light"/>
                </a:endParaRPr>
              </a:p>
            </p:txBody>
          </p:sp>
        </p:grpSp>
      </p:grpSp>
    </p:spTree>
    <p:extLst>
      <p:ext uri="{BB962C8B-B14F-4D97-AF65-F5344CB8AC3E}">
        <p14:creationId xmlns:p14="http://schemas.microsoft.com/office/powerpoint/2010/main" val="279640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30">
          <p15:clr>
            <a:srgbClr val="FBAE40"/>
          </p15:clr>
        </p15:guide>
        <p15:guide id="2" orient="horz" pos="890" userDrawn="1">
          <p15:clr>
            <a:srgbClr val="FBAE40"/>
          </p15:clr>
        </p15:guide>
        <p15:guide id="3" pos="6850">
          <p15:clr>
            <a:srgbClr val="FBAE40"/>
          </p15:clr>
        </p15:guide>
        <p15:guide id="8" orient="horz" pos="3906"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eeg">
    <p:bg bwMode="gray">
      <p:bgPr>
        <a:solidFill>
          <a:srgbClr val="FFFFFF"/>
        </a:solidFill>
        <a:effectLst/>
      </p:bgPr>
    </p:bg>
    <p:spTree>
      <p:nvGrpSpPr>
        <p:cNvPr id="1" name=""/>
        <p:cNvGrpSpPr/>
        <p:nvPr/>
      </p:nvGrpSpPr>
      <p:grpSpPr>
        <a:xfrm>
          <a:off x="0" y="0"/>
          <a:ext cx="0" cy="0"/>
          <a:chOff x="0" y="0"/>
          <a:chExt cx="0" cy="0"/>
        </a:xfrm>
      </p:grpSpPr>
      <p:sp>
        <p:nvSpPr>
          <p:cNvPr id="2" name="Text Placeholder 43">
            <a:extLst>
              <a:ext uri="{FF2B5EF4-FFF2-40B4-BE49-F238E27FC236}">
                <a16:creationId xmlns:a16="http://schemas.microsoft.com/office/drawing/2014/main" id="{C287D76B-1458-46FA-A46E-D409EC44800B}"/>
              </a:ext>
            </a:extLst>
          </p:cNvPr>
          <p:cNvSpPr>
            <a:spLocks noGrp="1"/>
          </p:cNvSpPr>
          <p:nvPr>
            <p:ph type="body" sz="quarter" idx="12" hasCustomPrompt="1"/>
          </p:nvPr>
        </p:nvSpPr>
        <p:spPr bwMode="gray">
          <a:xfrm>
            <a:off x="658813" y="6332428"/>
            <a:ext cx="8640000" cy="365121"/>
          </a:xfrm>
          <a:prstGeom prst="rect">
            <a:avLst/>
          </a:prstGeom>
        </p:spPr>
        <p:txBody>
          <a:bodyPr>
            <a:noAutofit/>
          </a:bodyPr>
          <a:lstStyle>
            <a:lvl1pPr marL="180000" indent="-180000">
              <a:buFont typeface="+mj-lt"/>
              <a:buAutoNum type="arabicPeriod"/>
              <a:defRPr sz="1000" b="0">
                <a:solidFill>
                  <a:srgbClr val="D8D8D8"/>
                </a:solidFill>
                <a:latin typeface="+mj-lt"/>
              </a:defRPr>
            </a:lvl1pPr>
            <a:lvl2pPr marL="180000" indent="0">
              <a:buNone/>
              <a:defRPr sz="2000">
                <a:solidFill>
                  <a:schemeClr val="bg1"/>
                </a:solidFill>
              </a:defRPr>
            </a:lvl2pPr>
            <a:lvl3pPr marL="360000" indent="0">
              <a:buNone/>
              <a:defRPr sz="2000">
                <a:solidFill>
                  <a:schemeClr val="bg1"/>
                </a:solidFill>
              </a:defRPr>
            </a:lvl3pPr>
            <a:lvl4pPr marL="540000" indent="0">
              <a:buNone/>
              <a:defRPr sz="2000">
                <a:solidFill>
                  <a:schemeClr val="bg1"/>
                </a:solidFill>
              </a:defRPr>
            </a:lvl4pPr>
            <a:lvl5pPr marL="720000" indent="0">
              <a:buNone/>
              <a:defRPr sz="2000">
                <a:solidFill>
                  <a:schemeClr val="bg1"/>
                </a:solidFill>
              </a:defRPr>
            </a:lvl5pPr>
          </a:lstStyle>
          <a:p>
            <a:pPr lvl="0"/>
            <a:r>
              <a:rPr lang="nl-NL"/>
              <a:t>Typ voetnoot</a:t>
            </a:r>
            <a:endParaRPr lang="en-GB"/>
          </a:p>
        </p:txBody>
      </p:sp>
      <p:grpSp>
        <p:nvGrpSpPr>
          <p:cNvPr id="3" name="Group 2">
            <a:extLst>
              <a:ext uri="{FF2B5EF4-FFF2-40B4-BE49-F238E27FC236}">
                <a16:creationId xmlns:a16="http://schemas.microsoft.com/office/drawing/2014/main" id="{B5682B8E-FFF9-4D98-AE4E-CCFADD4B576A}"/>
              </a:ext>
            </a:extLst>
          </p:cNvPr>
          <p:cNvGrpSpPr/>
          <p:nvPr userDrawn="1"/>
        </p:nvGrpSpPr>
        <p:grpSpPr bwMode="gray">
          <a:xfrm>
            <a:off x="-1800000" y="6288462"/>
            <a:ext cx="1620000" cy="161583"/>
            <a:chOff x="-1800000" y="2402597"/>
            <a:chExt cx="1620000" cy="161583"/>
          </a:xfrm>
        </p:grpSpPr>
        <p:cxnSp>
          <p:nvCxnSpPr>
            <p:cNvPr id="4" name="Straight Connector 3">
              <a:extLst>
                <a:ext uri="{FF2B5EF4-FFF2-40B4-BE49-F238E27FC236}">
                  <a16:creationId xmlns:a16="http://schemas.microsoft.com/office/drawing/2014/main" id="{8AEB99A0-746C-46D3-B26A-9C1B5B21B9D0}"/>
                </a:ext>
              </a:extLst>
            </p:cNvPr>
            <p:cNvCxnSpPr/>
            <p:nvPr userDrawn="1"/>
          </p:nvCxnSpPr>
          <p:spPr bwMode="gray">
            <a:xfrm flipH="1">
              <a:off x="-1800000" y="2564180"/>
              <a:ext cx="1620000" cy="0"/>
            </a:xfrm>
            <a:prstGeom prst="line">
              <a:avLst/>
            </a:prstGeom>
            <a:ln>
              <a:solidFill>
                <a:schemeClr val="accent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1470870-A879-4BA8-91FC-6B4B0ECFB9FC}"/>
                </a:ext>
              </a:extLst>
            </p:cNvPr>
            <p:cNvSpPr>
              <a:spLocks noChangeAspect="1"/>
            </p:cNvSpPr>
            <p:nvPr userDrawn="1"/>
          </p:nvSpPr>
          <p:spPr bwMode="gray">
            <a:xfrm flipH="1">
              <a:off x="-1800000" y="2402597"/>
              <a:ext cx="1469800" cy="161583"/>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400"/>
              <a:r>
                <a:rPr lang="nl-NL" sz="1050">
                  <a:solidFill>
                    <a:srgbClr val="172983"/>
                  </a:solidFill>
                  <a:latin typeface="Calibri Light"/>
                </a:rPr>
                <a:t>Voetnoot</a:t>
              </a:r>
            </a:p>
          </p:txBody>
        </p:sp>
      </p:grpSp>
      <p:sp>
        <p:nvSpPr>
          <p:cNvPr id="6" name="Slide Number Placeholder 5">
            <a:extLst>
              <a:ext uri="{FF2B5EF4-FFF2-40B4-BE49-F238E27FC236}">
                <a16:creationId xmlns:a16="http://schemas.microsoft.com/office/drawing/2014/main" id="{90DE9153-2854-4E92-B66E-DBD3240A3E09}"/>
              </a:ext>
            </a:extLst>
          </p:cNvPr>
          <p:cNvSpPr>
            <a:spLocks noGrp="1"/>
          </p:cNvSpPr>
          <p:nvPr>
            <p:ph type="sldNum" sz="quarter" idx="13"/>
          </p:nvPr>
        </p:nvSpPr>
        <p:spPr/>
        <p:txBody>
          <a:bodyPr/>
          <a:lstStyle/>
          <a:p>
            <a:fld id="{B34F359B-8554-476F-8205-56629063DF24}" type="slidenum">
              <a:rPr lang="nl-NL" smtClean="0">
                <a:solidFill>
                  <a:srgbClr val="172983"/>
                </a:solidFill>
                <a:latin typeface="Calibri"/>
              </a:rPr>
              <a:pPr/>
              <a:t>‹#›</a:t>
            </a:fld>
            <a:endParaRPr lang="nl-NL" dirty="0">
              <a:solidFill>
                <a:srgbClr val="172983"/>
              </a:solidFill>
              <a:latin typeface="Calibri"/>
            </a:endParaRPr>
          </a:p>
        </p:txBody>
      </p:sp>
    </p:spTree>
    <p:extLst>
      <p:ext uri="{BB962C8B-B14F-4D97-AF65-F5344CB8AC3E}">
        <p14:creationId xmlns:p14="http://schemas.microsoft.com/office/powerpoint/2010/main" val="279764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5" userDrawn="1">
          <p15:clr>
            <a:srgbClr val="FBAE40"/>
          </p15:clr>
        </p15:guide>
        <p15:guide id="2" pos="7265" userDrawn="1">
          <p15:clr>
            <a:srgbClr val="FBAE40"/>
          </p15:clr>
        </p15:guide>
        <p15:guide id="3" orient="horz" pos="414" userDrawn="1">
          <p15:clr>
            <a:srgbClr val="FBAE40"/>
          </p15:clr>
        </p15:guide>
        <p15:guide id="4" orient="horz" pos="390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reserve="1">
  <p:cSld name="Eind slide">
    <p:bg>
      <p:bgPr>
        <a:solidFill>
          <a:srgbClr val="FFFFFF"/>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9C028AC-B972-4ADA-93C6-2B120D30CB20}"/>
              </a:ext>
            </a:extLst>
          </p:cNvPr>
          <p:cNvGrpSpPr/>
          <p:nvPr userDrawn="1"/>
        </p:nvGrpSpPr>
        <p:grpSpPr>
          <a:xfrm>
            <a:off x="-1800000" y="-900000"/>
            <a:ext cx="15792000" cy="8658000"/>
            <a:chOff x="-1800000" y="-900000"/>
            <a:chExt cx="15792000" cy="8658000"/>
          </a:xfrm>
        </p:grpSpPr>
        <p:sp>
          <p:nvSpPr>
            <p:cNvPr id="17" name="Rectangle 16">
              <a:extLst>
                <a:ext uri="{FF2B5EF4-FFF2-40B4-BE49-F238E27FC236}">
                  <a16:creationId xmlns:a16="http://schemas.microsoft.com/office/drawing/2014/main" id="{672D8360-7551-461C-A2B5-063159DE510F}"/>
                </a:ext>
              </a:extLst>
            </p:cNvPr>
            <p:cNvSpPr>
              <a:spLocks noChangeAspect="1"/>
            </p:cNvSpPr>
            <p:nvPr userDrawn="1"/>
          </p:nvSpPr>
          <p:spPr bwMode="gray">
            <a:xfrm flipH="1">
              <a:off x="12192000" y="-900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sp>
          <p:nvSpPr>
            <p:cNvPr id="19" name="Rectangle 18">
              <a:extLst>
                <a:ext uri="{FF2B5EF4-FFF2-40B4-BE49-F238E27FC236}">
                  <a16:creationId xmlns:a16="http://schemas.microsoft.com/office/drawing/2014/main" id="{FBC625D5-7908-43AC-9687-30FDE207E14F}"/>
                </a:ext>
              </a:extLst>
            </p:cNvPr>
            <p:cNvSpPr>
              <a:spLocks noChangeAspect="1"/>
            </p:cNvSpPr>
            <p:nvPr userDrawn="1"/>
          </p:nvSpPr>
          <p:spPr bwMode="gray">
            <a:xfrm flipH="1">
              <a:off x="-1800000" y="6858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grpSp>
          <p:nvGrpSpPr>
            <p:cNvPr id="20" name="Group 19">
              <a:extLst>
                <a:ext uri="{FF2B5EF4-FFF2-40B4-BE49-F238E27FC236}">
                  <a16:creationId xmlns:a16="http://schemas.microsoft.com/office/drawing/2014/main" id="{38912272-3BAB-4EF6-A00A-B32DFC72E9B8}"/>
                </a:ext>
              </a:extLst>
            </p:cNvPr>
            <p:cNvGrpSpPr/>
            <p:nvPr userDrawn="1"/>
          </p:nvGrpSpPr>
          <p:grpSpPr>
            <a:xfrm>
              <a:off x="-296679" y="-296679"/>
              <a:ext cx="12747258" cy="958667"/>
              <a:chOff x="-296679" y="-296679"/>
              <a:chExt cx="12747258" cy="958667"/>
            </a:xfrm>
          </p:grpSpPr>
          <p:grpSp>
            <p:nvGrpSpPr>
              <p:cNvPr id="29" name="Group 28">
                <a:extLst>
                  <a:ext uri="{FF2B5EF4-FFF2-40B4-BE49-F238E27FC236}">
                    <a16:creationId xmlns:a16="http://schemas.microsoft.com/office/drawing/2014/main" id="{F9F927A0-C9FF-46C6-A216-8F6AF9317AE5}"/>
                  </a:ext>
                </a:extLst>
              </p:cNvPr>
              <p:cNvGrpSpPr/>
              <p:nvPr userDrawn="1"/>
            </p:nvGrpSpPr>
            <p:grpSpPr>
              <a:xfrm>
                <a:off x="658813" y="-296679"/>
                <a:ext cx="10871200" cy="180000"/>
                <a:chOff x="658813" y="-296679"/>
                <a:chExt cx="10871200" cy="180000"/>
              </a:xfrm>
            </p:grpSpPr>
            <p:cxnSp>
              <p:nvCxnSpPr>
                <p:cNvPr id="33" name="Straight Connector 32">
                  <a:extLst>
                    <a:ext uri="{FF2B5EF4-FFF2-40B4-BE49-F238E27FC236}">
                      <a16:creationId xmlns:a16="http://schemas.microsoft.com/office/drawing/2014/main" id="{E5088CCD-905B-458D-BF8D-D4B3D176C268}"/>
                    </a:ext>
                  </a:extLst>
                </p:cNvPr>
                <p:cNvCxnSpPr/>
                <p:nvPr userDrawn="1"/>
              </p:nvCxnSpPr>
              <p:spPr>
                <a:xfrm>
                  <a:off x="6588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1B13634-534F-47C0-9944-3320C56D0683}"/>
                    </a:ext>
                  </a:extLst>
                </p:cNvPr>
                <p:cNvCxnSpPr/>
                <p:nvPr userDrawn="1"/>
              </p:nvCxnSpPr>
              <p:spPr>
                <a:xfrm>
                  <a:off x="115300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47803BD-88B0-4B10-A7B1-8DC8321DF9D5}"/>
                  </a:ext>
                </a:extLst>
              </p:cNvPr>
              <p:cNvGrpSpPr/>
              <p:nvPr userDrawn="1"/>
            </p:nvGrpSpPr>
            <p:grpSpPr>
              <a:xfrm>
                <a:off x="-296679" y="661988"/>
                <a:ext cx="12747258" cy="0"/>
                <a:chOff x="-296679" y="661988"/>
                <a:chExt cx="12747258" cy="0"/>
              </a:xfrm>
            </p:grpSpPr>
            <p:cxnSp>
              <p:nvCxnSpPr>
                <p:cNvPr id="31" name="Straight Connector 30">
                  <a:extLst>
                    <a:ext uri="{FF2B5EF4-FFF2-40B4-BE49-F238E27FC236}">
                      <a16:creationId xmlns:a16="http://schemas.microsoft.com/office/drawing/2014/main" id="{7F780DAC-19D9-49D6-8550-E625E56C8FE7}"/>
                    </a:ext>
                  </a:extLst>
                </p:cNvPr>
                <p:cNvCxnSpPr/>
                <p:nvPr userDrawn="1"/>
              </p:nvCxnSpPr>
              <p:spPr>
                <a:xfrm>
                  <a:off x="122705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72AF8D8-68B0-4DB2-80B2-EDBA6775DD44}"/>
                    </a:ext>
                  </a:extLst>
                </p:cNvPr>
                <p:cNvCxnSpPr/>
                <p:nvPr userDrawn="1"/>
              </p:nvCxnSpPr>
              <p:spPr>
                <a:xfrm>
                  <a:off x="-2966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59D7A495-E369-40CF-99A7-CE6C45B73341}"/>
                </a:ext>
              </a:extLst>
            </p:cNvPr>
            <p:cNvGrpSpPr/>
            <p:nvPr userDrawn="1"/>
          </p:nvGrpSpPr>
          <p:grpSpPr>
            <a:xfrm>
              <a:off x="-296679" y="6194425"/>
              <a:ext cx="12747258" cy="941204"/>
              <a:chOff x="-296679" y="6194425"/>
              <a:chExt cx="12747258" cy="941204"/>
            </a:xfrm>
          </p:grpSpPr>
          <p:grpSp>
            <p:nvGrpSpPr>
              <p:cNvPr id="22" name="Group 21">
                <a:extLst>
                  <a:ext uri="{FF2B5EF4-FFF2-40B4-BE49-F238E27FC236}">
                    <a16:creationId xmlns:a16="http://schemas.microsoft.com/office/drawing/2014/main" id="{89FD0A3B-7FA6-4830-A304-836D9A5BCC55}"/>
                  </a:ext>
                </a:extLst>
              </p:cNvPr>
              <p:cNvGrpSpPr/>
              <p:nvPr userDrawn="1"/>
            </p:nvGrpSpPr>
            <p:grpSpPr>
              <a:xfrm>
                <a:off x="658813" y="6955629"/>
                <a:ext cx="10871200" cy="180000"/>
                <a:chOff x="658813" y="6934200"/>
                <a:chExt cx="10871200" cy="180000"/>
              </a:xfrm>
            </p:grpSpPr>
            <p:cxnSp>
              <p:nvCxnSpPr>
                <p:cNvPr id="27" name="Straight Connector 26">
                  <a:extLst>
                    <a:ext uri="{FF2B5EF4-FFF2-40B4-BE49-F238E27FC236}">
                      <a16:creationId xmlns:a16="http://schemas.microsoft.com/office/drawing/2014/main" id="{92CC9728-A535-4A6D-BE82-7A1C6A2EA2AD}"/>
                    </a:ext>
                  </a:extLst>
                </p:cNvPr>
                <p:cNvCxnSpPr/>
                <p:nvPr userDrawn="1"/>
              </p:nvCxnSpPr>
              <p:spPr>
                <a:xfrm>
                  <a:off x="6588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6FC0342-1A1A-4C2C-A9FC-454F65D4EE9F}"/>
                    </a:ext>
                  </a:extLst>
                </p:cNvPr>
                <p:cNvCxnSpPr/>
                <p:nvPr userDrawn="1"/>
              </p:nvCxnSpPr>
              <p:spPr>
                <a:xfrm>
                  <a:off x="115300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B267EA4B-12C3-429B-AC76-C33D273BFB9D}"/>
                  </a:ext>
                </a:extLst>
              </p:cNvPr>
              <p:cNvGrpSpPr/>
              <p:nvPr userDrawn="1"/>
            </p:nvGrpSpPr>
            <p:grpSpPr>
              <a:xfrm>
                <a:off x="-296679" y="6194425"/>
                <a:ext cx="12747258" cy="0"/>
                <a:chOff x="-296679" y="6194425"/>
                <a:chExt cx="12747258" cy="0"/>
              </a:xfrm>
            </p:grpSpPr>
            <p:cxnSp>
              <p:nvCxnSpPr>
                <p:cNvPr id="25" name="Straight Connector 24">
                  <a:extLst>
                    <a:ext uri="{FF2B5EF4-FFF2-40B4-BE49-F238E27FC236}">
                      <a16:creationId xmlns:a16="http://schemas.microsoft.com/office/drawing/2014/main" id="{73F48B67-8A10-402C-91C3-66A5E26B5AE8}"/>
                    </a:ext>
                  </a:extLst>
                </p:cNvPr>
                <p:cNvCxnSpPr/>
                <p:nvPr userDrawn="1"/>
              </p:nvCxnSpPr>
              <p:spPr>
                <a:xfrm>
                  <a:off x="122705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D01EB0D-23A7-450C-8230-3117D2415D9F}"/>
                    </a:ext>
                  </a:extLst>
                </p:cNvPr>
                <p:cNvCxnSpPr/>
                <p:nvPr userDrawn="1"/>
              </p:nvCxnSpPr>
              <p:spPr>
                <a:xfrm>
                  <a:off x="-2966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14" name="Rectangle 13">
            <a:extLst>
              <a:ext uri="{FF2B5EF4-FFF2-40B4-BE49-F238E27FC236}">
                <a16:creationId xmlns:a16="http://schemas.microsoft.com/office/drawing/2014/main" id="{667E734E-E1FD-462F-BAE4-B7981C8F6EB8}"/>
              </a:ext>
            </a:extLst>
          </p:cNvPr>
          <p:cNvSpPr/>
          <p:nvPr userDrawn="1"/>
        </p:nvSpPr>
        <p:spPr bwMode="gray">
          <a:xfrm>
            <a:off x="658812" y="657225"/>
            <a:ext cx="10874375" cy="5543550"/>
          </a:xfrm>
          <a:prstGeom prst="rect">
            <a:avLst/>
          </a:prstGeom>
          <a:solidFill>
            <a:srgbClr val="18288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GB" dirty="0">
              <a:solidFill>
                <a:prstClr val="white"/>
              </a:solidFill>
              <a:latin typeface="Calibri"/>
            </a:endParaRPr>
          </a:p>
        </p:txBody>
      </p:sp>
      <p:pic>
        <p:nvPicPr>
          <p:cNvPr id="13" name="Graphic 12">
            <a:extLst>
              <a:ext uri="{FF2B5EF4-FFF2-40B4-BE49-F238E27FC236}">
                <a16:creationId xmlns:a16="http://schemas.microsoft.com/office/drawing/2014/main" id="{9EB7C0A2-6D78-4F37-971D-3B1D4E149E47}"/>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bwMode="gray">
          <a:xfrm>
            <a:off x="2958830" y="2779713"/>
            <a:ext cx="6274342" cy="1371600"/>
          </a:xfrm>
          <a:prstGeom prst="rect">
            <a:avLst/>
          </a:prstGeom>
        </p:spPr>
      </p:pic>
    </p:spTree>
    <p:extLst>
      <p:ext uri="{BB962C8B-B14F-4D97-AF65-F5344CB8AC3E}">
        <p14:creationId xmlns:p14="http://schemas.microsoft.com/office/powerpoint/2010/main" val="250569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el en object">
    <p:bg>
      <p:bgPr>
        <a:solidFill>
          <a:schemeClr val="tx1"/>
        </a:solid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09600" y="1643050"/>
            <a:ext cx="10972800" cy="4400568"/>
          </a:xfrm>
        </p:spPr>
        <p:txBody>
          <a:bodyPr/>
          <a:lstStyle>
            <a:lvl2pPr>
              <a:buClr>
                <a:srgbClr val="0070C0"/>
              </a:buClr>
              <a:buFont typeface="Wingdings" pitchFamily="2" charset="2"/>
              <a:buChar char="§"/>
              <a:defRPr/>
            </a:lvl2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p:cNvSpPr>
            <a:spLocks noGrp="1"/>
          </p:cNvSpPr>
          <p:nvPr>
            <p:ph type="title"/>
          </p:nvPr>
        </p:nvSpPr>
        <p:spPr>
          <a:xfrm>
            <a:off x="609600" y="285750"/>
            <a:ext cx="10972800" cy="1143000"/>
          </a:xfrm>
        </p:spPr>
        <p:txBody>
          <a:bodyPr/>
          <a:lstStyle/>
          <a:p>
            <a:r>
              <a:rPr lang="nl-NL"/>
              <a:t>Klik om de stijl te bewerken</a:t>
            </a:r>
          </a:p>
        </p:txBody>
      </p:sp>
      <p:sp>
        <p:nvSpPr>
          <p:cNvPr id="5" name="Tijdelijke aanduiding voor datum 3"/>
          <p:cNvSpPr>
            <a:spLocks noGrp="1"/>
          </p:cNvSpPr>
          <p:nvPr>
            <p:ph type="dt" sz="half" idx="10"/>
          </p:nvPr>
        </p:nvSpPr>
        <p:spPr/>
        <p:txBody>
          <a:bodyPr/>
          <a:lstStyle>
            <a:lvl1pPr algn="ctr" fontAlgn="auto">
              <a:spcBef>
                <a:spcPts val="0"/>
              </a:spcBef>
              <a:spcAft>
                <a:spcPts val="0"/>
              </a:spcAft>
              <a:defRPr sz="1600" b="1">
                <a:solidFill>
                  <a:srgbClr val="0078A9"/>
                </a:solidFill>
                <a:latin typeface="+mn-lt"/>
                <a:cs typeface="+mn-cs"/>
              </a:defRPr>
            </a:lvl1pPr>
          </a:lstStyle>
          <a:p>
            <a:pPr defTabSz="914400">
              <a:defRPr/>
            </a:pPr>
            <a:fld id="{27F01EF2-964E-4B4A-882B-BB282F9EBDC2}" type="datetime1">
              <a:rPr lang="nl-NL">
                <a:latin typeface="Calibri"/>
              </a:rPr>
              <a:pPr defTabSz="914400">
                <a:defRPr/>
              </a:pPr>
              <a:t>27-6-2019</a:t>
            </a:fld>
            <a:endParaRPr lang="nl-NL" dirty="0">
              <a:latin typeface="Calibri"/>
            </a:endParaRPr>
          </a:p>
        </p:txBody>
      </p:sp>
      <p:sp>
        <p:nvSpPr>
          <p:cNvPr id="6" name="Tijdelijke aanduiding voor dianummer 5"/>
          <p:cNvSpPr>
            <a:spLocks noGrp="1"/>
          </p:cNvSpPr>
          <p:nvPr>
            <p:ph type="sldNum" sz="quarter" idx="11"/>
          </p:nvPr>
        </p:nvSpPr>
        <p:spPr/>
        <p:txBody>
          <a:bodyPr/>
          <a:lstStyle>
            <a:lvl1pPr algn="ctr" fontAlgn="auto">
              <a:spcBef>
                <a:spcPts val="0"/>
              </a:spcBef>
              <a:spcAft>
                <a:spcPts val="0"/>
              </a:spcAft>
              <a:defRPr sz="1600" b="1">
                <a:solidFill>
                  <a:schemeClr val="accent1"/>
                </a:solidFill>
                <a:latin typeface="+mn-lt"/>
                <a:cs typeface="+mn-cs"/>
              </a:defRPr>
            </a:lvl1pPr>
          </a:lstStyle>
          <a:p>
            <a:pPr>
              <a:defRPr/>
            </a:pPr>
            <a:r>
              <a:rPr lang="nl-NL">
                <a:solidFill>
                  <a:srgbClr val="172983"/>
                </a:solidFill>
                <a:latin typeface="Calibri"/>
              </a:rPr>
              <a:t>Dia </a:t>
            </a:r>
            <a:fld id="{5515D3FB-B48A-4BB8-BD49-8A221A20FFC0}" type="slidenum">
              <a:rPr lang="nl-NL">
                <a:solidFill>
                  <a:srgbClr val="172983"/>
                </a:solidFill>
                <a:latin typeface="Calibri"/>
              </a:rPr>
              <a:pPr>
                <a:defRPr/>
              </a:pPr>
              <a:t>‹#›</a:t>
            </a:fld>
            <a:endParaRPr lang="nl-NL">
              <a:solidFill>
                <a:srgbClr val="172983"/>
              </a:solidFill>
              <a:latin typeface="Calibri"/>
            </a:endParaRPr>
          </a:p>
        </p:txBody>
      </p:sp>
    </p:spTree>
    <p:extLst>
      <p:ext uri="{BB962C8B-B14F-4D97-AF65-F5344CB8AC3E}">
        <p14:creationId xmlns:p14="http://schemas.microsoft.com/office/powerpoint/2010/main" val="29556769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024200" y="585360"/>
            <a:ext cx="9719640" cy="6951600"/>
          </a:xfrm>
          <a:prstGeom prst="rect">
            <a:avLst/>
          </a:prstGeom>
        </p:spPr>
        <p:txBody>
          <a:bodyPr lIns="0" tIns="0" rIns="0" bIns="0" anchor="ctr"/>
          <a:lstStyle/>
          <a:p>
            <a:pPr algn="ctr"/>
            <a:endParaRPr lang="en-I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7" name="PlaceHolder 2"/>
          <p:cNvSpPr>
            <a:spLocks noGrp="1"/>
          </p:cNvSpPr>
          <p:nvPr>
            <p:ph type="body"/>
          </p:nvPr>
        </p:nvSpPr>
        <p:spPr>
          <a:xfrm>
            <a:off x="1024200" y="2286000"/>
            <a:ext cx="23202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18" name="PlaceHolder 3"/>
          <p:cNvSpPr>
            <a:spLocks noGrp="1"/>
          </p:cNvSpPr>
          <p:nvPr>
            <p:ph type="body"/>
          </p:nvPr>
        </p:nvSpPr>
        <p:spPr>
          <a:xfrm>
            <a:off x="1024200" y="4387320"/>
            <a:ext cx="23202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19" name="PlaceHolder 4"/>
          <p:cNvSpPr>
            <a:spLocks noGrp="1"/>
          </p:cNvSpPr>
          <p:nvPr>
            <p:ph type="body"/>
          </p:nvPr>
        </p:nvSpPr>
        <p:spPr>
          <a:xfrm>
            <a:off x="3460680" y="2286000"/>
            <a:ext cx="23202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21" name="PlaceHolder 2"/>
          <p:cNvSpPr>
            <a:spLocks noGrp="1"/>
          </p:cNvSpPr>
          <p:nvPr>
            <p:ph type="body"/>
          </p:nvPr>
        </p:nvSpPr>
        <p:spPr>
          <a:xfrm>
            <a:off x="1024200" y="2286000"/>
            <a:ext cx="2320200" cy="40230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22" name="PlaceHolder 3"/>
          <p:cNvSpPr>
            <a:spLocks noGrp="1"/>
          </p:cNvSpPr>
          <p:nvPr>
            <p:ph type="body"/>
          </p:nvPr>
        </p:nvSpPr>
        <p:spPr>
          <a:xfrm>
            <a:off x="3460680" y="2286000"/>
            <a:ext cx="23202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23" name="PlaceHolder 4"/>
          <p:cNvSpPr>
            <a:spLocks noGrp="1"/>
          </p:cNvSpPr>
          <p:nvPr>
            <p:ph type="body"/>
          </p:nvPr>
        </p:nvSpPr>
        <p:spPr>
          <a:xfrm>
            <a:off x="3460680" y="4387320"/>
            <a:ext cx="23202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25" name="PlaceHolder 2"/>
          <p:cNvSpPr>
            <a:spLocks noGrp="1"/>
          </p:cNvSpPr>
          <p:nvPr>
            <p:ph type="body"/>
          </p:nvPr>
        </p:nvSpPr>
        <p:spPr>
          <a:xfrm>
            <a:off x="1024200" y="2286000"/>
            <a:ext cx="23202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26" name="PlaceHolder 3"/>
          <p:cNvSpPr>
            <a:spLocks noGrp="1"/>
          </p:cNvSpPr>
          <p:nvPr>
            <p:ph type="body"/>
          </p:nvPr>
        </p:nvSpPr>
        <p:spPr>
          <a:xfrm>
            <a:off x="3460680" y="2286000"/>
            <a:ext cx="232020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
        <p:nvSpPr>
          <p:cNvPr id="27" name="PlaceHolder 4"/>
          <p:cNvSpPr>
            <a:spLocks noGrp="1"/>
          </p:cNvSpPr>
          <p:nvPr>
            <p:ph type="body"/>
          </p:nvPr>
        </p:nvSpPr>
        <p:spPr>
          <a:xfrm>
            <a:off x="1024200" y="4387320"/>
            <a:ext cx="4754520" cy="1918800"/>
          </a:xfrm>
          <a:prstGeom prst="rect">
            <a:avLst/>
          </a:prstGeom>
        </p:spPr>
        <p:txBody>
          <a:bodyPr lIns="0" tIns="0" rIns="0" bIns="0"/>
          <a:lstStyle/>
          <a:p>
            <a:endParaRPr lang="en-US" sz="2200" b="0" strike="noStrike" spc="-1">
              <a:solidFill>
                <a:srgbClr val="000000"/>
              </a:solidFill>
              <a:uFill>
                <a:solidFill>
                  <a:srgbClr val="FFFFFF"/>
                </a:solidFill>
              </a:u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jpe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vmlDrawing" Target="../drawings/vmlDrawing1.v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image" Target="../media/image4.emf"/><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oleObject" Target="../embeddings/oleObject1.bin"/><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image" Target="../media/image3.sv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ags" Target="../tags/tag1.xml"/><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8" name="PlaceHolder 2"/>
          <p:cNvSpPr>
            <a:spLocks noGrp="1"/>
          </p:cNvSpPr>
          <p:nvPr>
            <p:ph type="title"/>
          </p:nvPr>
        </p:nvSpPr>
        <p:spPr>
          <a:xfrm>
            <a:off x="1024200" y="585360"/>
            <a:ext cx="9719640" cy="1499400"/>
          </a:xfrm>
          <a:prstGeom prst="rect">
            <a:avLst/>
          </a:prstGeom>
        </p:spPr>
        <p:txBody>
          <a:bodyPr anchor="ctr"/>
          <a:lstStyle/>
          <a:p>
            <a:pPr>
              <a:lnSpc>
                <a:spcPct val="80000"/>
              </a:lnSpc>
            </a:pPr>
            <a:r>
              <a:rPr lang="en-US" sz="5000" b="0" strike="noStrike" cap="all" spc="97">
                <a:solidFill>
                  <a:srgbClr val="0D0D0D"/>
                </a:solidFill>
                <a:uFill>
                  <a:solidFill>
                    <a:srgbClr val="FFFFFF"/>
                  </a:solidFill>
                </a:uFill>
                <a:latin typeface="Tw Cen MT Condensed"/>
              </a:rPr>
              <a:t>Click to edit Master title style</a:t>
            </a:r>
            <a:endParaRPr lang="en-US" sz="1800" b="0" strike="noStrike" spc="-1">
              <a:solidFill>
                <a:srgbClr val="000000"/>
              </a:solidFill>
              <a:uFill>
                <a:solidFill>
                  <a:srgbClr val="FFFFFF"/>
                </a:solidFill>
              </a:uFill>
              <a:latin typeface="Tw Cen MT"/>
            </a:endParaRPr>
          </a:p>
        </p:txBody>
      </p:sp>
      <p:sp>
        <p:nvSpPr>
          <p:cNvPr id="2" name="PlaceHolder 3"/>
          <p:cNvSpPr>
            <a:spLocks noGrp="1"/>
          </p:cNvSpPr>
          <p:nvPr>
            <p:ph type="body"/>
          </p:nvPr>
        </p:nvSpPr>
        <p:spPr>
          <a:xfrm>
            <a:off x="1024200" y="2286000"/>
            <a:ext cx="4754520" cy="4023000"/>
          </a:xfrm>
          <a:prstGeom prst="rect">
            <a:avLst/>
          </a:prstGeom>
        </p:spPr>
        <p:txBody>
          <a:bodyPr lIns="45720" rIns="45720"/>
          <a:lstStyle/>
          <a:p>
            <a:pPr marL="432000" indent="-324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2200" b="0" strike="noStrike" spc="-1">
                <a:solidFill>
                  <a:srgbClr val="000000"/>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2200" b="0" strike="noStrike" spc="-1">
                <a:solidFill>
                  <a:srgbClr val="000000"/>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Sixth Outline Level</a:t>
            </a:r>
          </a:p>
          <a:p>
            <a:pPr marL="91440" indent="-91080">
              <a:lnSpc>
                <a:spcPct val="100000"/>
              </a:lnSpc>
              <a:buClr>
                <a:srgbClr val="99CB38"/>
              </a:buClr>
              <a:buFont typeface="Tw Cen MT"/>
              <a:buChar char=" "/>
            </a:pPr>
            <a:r>
              <a:rPr lang="en-US" sz="2200" b="0" strike="noStrike" spc="-1">
                <a:solidFill>
                  <a:srgbClr val="000000"/>
                </a:solidFill>
                <a:uFill>
                  <a:solidFill>
                    <a:srgbClr val="FFFFFF"/>
                  </a:solidFill>
                </a:uFill>
                <a:latin typeface="Tw Cen MT"/>
              </a:rPr>
              <a:t>Seventh Outline LevelEdit Master text styles</a:t>
            </a:r>
          </a:p>
          <a:p>
            <a:pPr marL="265320" lvl="1" indent="-136800">
              <a:lnSpc>
                <a:spcPct val="100000"/>
              </a:lnSpc>
              <a:buClr>
                <a:srgbClr val="99CB38"/>
              </a:buClr>
              <a:buFont typeface="Wingdings 3" charset="2"/>
              <a:buChar char=""/>
            </a:pPr>
            <a:r>
              <a:rPr lang="en-US" sz="1800" b="0" strike="noStrike" spc="-1">
                <a:solidFill>
                  <a:srgbClr val="000000"/>
                </a:solidFill>
                <a:uFill>
                  <a:solidFill>
                    <a:srgbClr val="FFFFFF"/>
                  </a:solidFill>
                </a:uFill>
                <a:latin typeface="Tw Cen MT"/>
              </a:rPr>
              <a:t>Second level</a:t>
            </a:r>
            <a:endParaRPr lang="en-US" sz="2200" b="0" strike="noStrike" spc="-1">
              <a:solidFill>
                <a:srgbClr val="000000"/>
              </a:solidFill>
              <a:uFill>
                <a:solidFill>
                  <a:srgbClr val="FFFFFF"/>
                </a:solidFill>
              </a:uFill>
              <a:latin typeface="Tw Cen MT"/>
            </a:endParaRPr>
          </a:p>
          <a:p>
            <a:pPr marL="448200" lvl="2" indent="-136800">
              <a:lnSpc>
                <a:spcPct val="100000"/>
              </a:lnSpc>
              <a:buClr>
                <a:srgbClr val="99CB38"/>
              </a:buClr>
              <a:buFont typeface="Wingdings 3" charset="2"/>
              <a:buChar char=""/>
            </a:pPr>
            <a:r>
              <a:rPr lang="en-US" sz="1400" b="0" strike="noStrike" spc="-1">
                <a:solidFill>
                  <a:srgbClr val="000000"/>
                </a:solidFill>
                <a:uFill>
                  <a:solidFill>
                    <a:srgbClr val="FFFFFF"/>
                  </a:solidFill>
                </a:uFill>
                <a:latin typeface="Tw Cen MT"/>
              </a:rPr>
              <a:t>Third level</a:t>
            </a:r>
            <a:endParaRPr lang="en-US" sz="2200" b="0" strike="noStrike" spc="-1">
              <a:solidFill>
                <a:srgbClr val="000000"/>
              </a:solidFill>
              <a:uFill>
                <a:solidFill>
                  <a:srgbClr val="FFFFFF"/>
                </a:solidFill>
              </a:uFill>
              <a:latin typeface="Tw Cen MT"/>
            </a:endParaRPr>
          </a:p>
          <a:p>
            <a:pPr marL="594360" lvl="3" indent="-136800">
              <a:lnSpc>
                <a:spcPct val="100000"/>
              </a:lnSpc>
              <a:buClr>
                <a:srgbClr val="99CB38"/>
              </a:buClr>
              <a:buFont typeface="Wingdings 3" charset="2"/>
              <a:buChar char=""/>
            </a:pPr>
            <a:r>
              <a:rPr lang="en-US" sz="1400" b="0" strike="noStrike" spc="-1">
                <a:solidFill>
                  <a:srgbClr val="000000"/>
                </a:solidFill>
                <a:uFill>
                  <a:solidFill>
                    <a:srgbClr val="FFFFFF"/>
                  </a:solidFill>
                </a:uFill>
                <a:latin typeface="Tw Cen MT"/>
              </a:rPr>
              <a:t>Fourth level</a:t>
            </a:r>
            <a:endParaRPr lang="en-US" sz="2200" b="0" strike="noStrike" spc="-1">
              <a:solidFill>
                <a:srgbClr val="000000"/>
              </a:solidFill>
              <a:uFill>
                <a:solidFill>
                  <a:srgbClr val="FFFFFF"/>
                </a:solidFill>
              </a:uFill>
              <a:latin typeface="Tw Cen MT"/>
            </a:endParaRPr>
          </a:p>
          <a:p>
            <a:pPr marL="777240" lvl="4" indent="-136800">
              <a:lnSpc>
                <a:spcPct val="100000"/>
              </a:lnSpc>
              <a:buClr>
                <a:srgbClr val="99CB38"/>
              </a:buClr>
              <a:buFont typeface="Wingdings 3" charset="2"/>
              <a:buChar char=""/>
            </a:pPr>
            <a:r>
              <a:rPr lang="en-US" sz="1400" b="0" strike="noStrike" spc="-1">
                <a:solidFill>
                  <a:srgbClr val="000000"/>
                </a:solidFill>
                <a:uFill>
                  <a:solidFill>
                    <a:srgbClr val="FFFFFF"/>
                  </a:solidFill>
                </a:uFill>
                <a:latin typeface="Tw Cen MT"/>
              </a:rPr>
              <a:t>Fifth level</a:t>
            </a:r>
            <a:endParaRPr lang="en-US" sz="2200" b="0" strike="noStrike" spc="-1">
              <a:solidFill>
                <a:srgbClr val="000000"/>
              </a:solidFill>
              <a:uFill>
                <a:solidFill>
                  <a:srgbClr val="FFFFFF"/>
                </a:solidFill>
              </a:uFill>
              <a:latin typeface="Tw Cen MT"/>
            </a:endParaRPr>
          </a:p>
        </p:txBody>
      </p:sp>
      <p:sp>
        <p:nvSpPr>
          <p:cNvPr id="3" name="PlaceHolder 4"/>
          <p:cNvSpPr>
            <a:spLocks noGrp="1"/>
          </p:cNvSpPr>
          <p:nvPr>
            <p:ph type="body"/>
          </p:nvPr>
        </p:nvSpPr>
        <p:spPr>
          <a:xfrm>
            <a:off x="5989320" y="2286000"/>
            <a:ext cx="4754520" cy="4023000"/>
          </a:xfrm>
          <a:prstGeom prst="rect">
            <a:avLst/>
          </a:prstGeom>
        </p:spPr>
        <p:txBody>
          <a:bodyPr lIns="45720" rIns="45720"/>
          <a:lstStyle/>
          <a:p>
            <a:pPr marL="432000" indent="-324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2200" b="0" strike="noStrike" spc="-1">
                <a:solidFill>
                  <a:srgbClr val="000000"/>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2200" b="0" strike="noStrike" spc="-1">
                <a:solidFill>
                  <a:srgbClr val="000000"/>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200" b="0" strike="noStrike" spc="-1">
                <a:solidFill>
                  <a:srgbClr val="000000"/>
                </a:solidFill>
                <a:uFill>
                  <a:solidFill>
                    <a:srgbClr val="FFFFFF"/>
                  </a:solidFill>
                </a:uFill>
                <a:latin typeface="Tw Cen MT"/>
              </a:rPr>
              <a:t>Sixth Outline Level</a:t>
            </a:r>
          </a:p>
          <a:p>
            <a:pPr marL="91440" indent="-91080">
              <a:lnSpc>
                <a:spcPct val="100000"/>
              </a:lnSpc>
              <a:buClr>
                <a:srgbClr val="99CB38"/>
              </a:buClr>
              <a:buFont typeface="Tw Cen MT"/>
              <a:buChar char=" "/>
            </a:pPr>
            <a:r>
              <a:rPr lang="en-US" sz="2200" b="0" strike="noStrike" spc="-1">
                <a:solidFill>
                  <a:srgbClr val="000000"/>
                </a:solidFill>
                <a:uFill>
                  <a:solidFill>
                    <a:srgbClr val="FFFFFF"/>
                  </a:solidFill>
                </a:uFill>
                <a:latin typeface="Tw Cen MT"/>
              </a:rPr>
              <a:t>Seventh Outline LevelEdit Master text styles</a:t>
            </a:r>
          </a:p>
          <a:p>
            <a:pPr marL="265320" lvl="1" indent="-136800">
              <a:lnSpc>
                <a:spcPct val="100000"/>
              </a:lnSpc>
              <a:buClr>
                <a:srgbClr val="99CB38"/>
              </a:buClr>
              <a:buFont typeface="Wingdings 3" charset="2"/>
              <a:buChar char=""/>
            </a:pPr>
            <a:r>
              <a:rPr lang="en-US" sz="1800" b="0" strike="noStrike" spc="-1">
                <a:solidFill>
                  <a:srgbClr val="000000"/>
                </a:solidFill>
                <a:uFill>
                  <a:solidFill>
                    <a:srgbClr val="FFFFFF"/>
                  </a:solidFill>
                </a:uFill>
                <a:latin typeface="Tw Cen MT"/>
              </a:rPr>
              <a:t>Second level</a:t>
            </a:r>
            <a:endParaRPr lang="en-US" sz="2200" b="0" strike="noStrike" spc="-1">
              <a:solidFill>
                <a:srgbClr val="000000"/>
              </a:solidFill>
              <a:uFill>
                <a:solidFill>
                  <a:srgbClr val="FFFFFF"/>
                </a:solidFill>
              </a:uFill>
              <a:latin typeface="Tw Cen MT"/>
            </a:endParaRPr>
          </a:p>
          <a:p>
            <a:pPr marL="448200" lvl="2" indent="-136800">
              <a:lnSpc>
                <a:spcPct val="100000"/>
              </a:lnSpc>
              <a:buClr>
                <a:srgbClr val="99CB38"/>
              </a:buClr>
              <a:buFont typeface="Wingdings 3" charset="2"/>
              <a:buChar char=""/>
            </a:pPr>
            <a:r>
              <a:rPr lang="en-US" sz="1400" b="0" strike="noStrike" spc="-1">
                <a:solidFill>
                  <a:srgbClr val="000000"/>
                </a:solidFill>
                <a:uFill>
                  <a:solidFill>
                    <a:srgbClr val="FFFFFF"/>
                  </a:solidFill>
                </a:uFill>
                <a:latin typeface="Tw Cen MT"/>
              </a:rPr>
              <a:t>Third level</a:t>
            </a:r>
            <a:endParaRPr lang="en-US" sz="2200" b="0" strike="noStrike" spc="-1">
              <a:solidFill>
                <a:srgbClr val="000000"/>
              </a:solidFill>
              <a:uFill>
                <a:solidFill>
                  <a:srgbClr val="FFFFFF"/>
                </a:solidFill>
              </a:uFill>
              <a:latin typeface="Tw Cen MT"/>
            </a:endParaRPr>
          </a:p>
          <a:p>
            <a:pPr marL="594360" lvl="3" indent="-136800">
              <a:lnSpc>
                <a:spcPct val="100000"/>
              </a:lnSpc>
              <a:buClr>
                <a:srgbClr val="99CB38"/>
              </a:buClr>
              <a:buFont typeface="Wingdings 3" charset="2"/>
              <a:buChar char=""/>
            </a:pPr>
            <a:r>
              <a:rPr lang="en-US" sz="1400" b="0" strike="noStrike" spc="-1">
                <a:solidFill>
                  <a:srgbClr val="000000"/>
                </a:solidFill>
                <a:uFill>
                  <a:solidFill>
                    <a:srgbClr val="FFFFFF"/>
                  </a:solidFill>
                </a:uFill>
                <a:latin typeface="Tw Cen MT"/>
              </a:rPr>
              <a:t>Fourth level</a:t>
            </a:r>
            <a:endParaRPr lang="en-US" sz="2200" b="0" strike="noStrike" spc="-1">
              <a:solidFill>
                <a:srgbClr val="000000"/>
              </a:solidFill>
              <a:uFill>
                <a:solidFill>
                  <a:srgbClr val="FFFFFF"/>
                </a:solidFill>
              </a:uFill>
              <a:latin typeface="Tw Cen MT"/>
            </a:endParaRPr>
          </a:p>
          <a:p>
            <a:pPr marL="777240" lvl="4" indent="-136800">
              <a:lnSpc>
                <a:spcPct val="100000"/>
              </a:lnSpc>
              <a:buClr>
                <a:srgbClr val="99CB38"/>
              </a:buClr>
              <a:buFont typeface="Wingdings 3" charset="2"/>
              <a:buChar char=""/>
            </a:pPr>
            <a:r>
              <a:rPr lang="en-US" sz="1400" b="0" strike="noStrike" spc="-1">
                <a:solidFill>
                  <a:srgbClr val="000000"/>
                </a:solidFill>
                <a:uFill>
                  <a:solidFill>
                    <a:srgbClr val="FFFFFF"/>
                  </a:solidFill>
                </a:uFill>
                <a:latin typeface="Tw Cen MT"/>
              </a:rPr>
              <a:t>Fifth level</a:t>
            </a:r>
            <a:endParaRPr lang="en-US" sz="2200" b="0" strike="noStrike" spc="-1">
              <a:solidFill>
                <a:srgbClr val="000000"/>
              </a:solidFill>
              <a:uFill>
                <a:solidFill>
                  <a:srgbClr val="FFFFFF"/>
                </a:solidFill>
              </a:uFill>
              <a:latin typeface="Tw Cen MT"/>
            </a:endParaRPr>
          </a:p>
        </p:txBody>
      </p:sp>
      <p:sp>
        <p:nvSpPr>
          <p:cNvPr id="4" name="PlaceHolder 5"/>
          <p:cNvSpPr>
            <a:spLocks noGrp="1"/>
          </p:cNvSpPr>
          <p:nvPr>
            <p:ph type="dt"/>
          </p:nvPr>
        </p:nvSpPr>
        <p:spPr>
          <a:xfrm>
            <a:off x="1024200" y="6470640"/>
            <a:ext cx="2153880" cy="273960"/>
          </a:xfrm>
          <a:prstGeom prst="rect">
            <a:avLst/>
          </a:prstGeom>
        </p:spPr>
        <p:txBody>
          <a:bodyPr anchor="ctr"/>
          <a:lstStyle/>
          <a:p>
            <a:pPr>
              <a:lnSpc>
                <a:spcPct val="100000"/>
              </a:lnSpc>
            </a:pPr>
            <a:r>
              <a:rPr lang="en-IE" sz="1000" b="0" strike="noStrike" spc="-1">
                <a:solidFill>
                  <a:srgbClr val="0D0D0D"/>
                </a:solidFill>
                <a:uFill>
                  <a:solidFill>
                    <a:srgbClr val="FFFFFF"/>
                  </a:solidFill>
                </a:uFill>
                <a:latin typeface="Tw Cen MT Condensed"/>
              </a:rPr>
              <a:t>18/06/19</a:t>
            </a:r>
            <a:endParaRPr lang="en-IE" sz="1400" b="0" strike="noStrike" spc="-1">
              <a:solidFill>
                <a:srgbClr val="000000"/>
              </a:solidFill>
              <a:uFill>
                <a:solidFill>
                  <a:srgbClr val="FFFFFF"/>
                </a:solidFill>
              </a:uFill>
              <a:latin typeface="Times New Roman"/>
            </a:endParaRPr>
          </a:p>
        </p:txBody>
      </p:sp>
      <p:sp>
        <p:nvSpPr>
          <p:cNvPr id="5" name="PlaceHolder 6"/>
          <p:cNvSpPr>
            <a:spLocks noGrp="1"/>
          </p:cNvSpPr>
          <p:nvPr>
            <p:ph type="ftr"/>
          </p:nvPr>
        </p:nvSpPr>
        <p:spPr>
          <a:xfrm>
            <a:off x="4843080" y="6470640"/>
            <a:ext cx="5901120" cy="273960"/>
          </a:xfrm>
          <a:prstGeom prst="rect">
            <a:avLst/>
          </a:prstGeom>
        </p:spPr>
        <p:txBody>
          <a:bodyPr anchor="ctr"/>
          <a:lstStyle/>
          <a:p>
            <a:endParaRPr lang="en-IE" sz="2400" b="0" strike="noStrike" spc="-1">
              <a:solidFill>
                <a:srgbClr val="000000"/>
              </a:solidFill>
              <a:uFill>
                <a:solidFill>
                  <a:srgbClr val="FFFFFF"/>
                </a:solidFill>
              </a:uFill>
              <a:latin typeface="Times New Roman"/>
            </a:endParaRPr>
          </a:p>
        </p:txBody>
      </p:sp>
      <p:sp>
        <p:nvSpPr>
          <p:cNvPr id="6" name="PlaceHolder 7"/>
          <p:cNvSpPr>
            <a:spLocks noGrp="1"/>
          </p:cNvSpPr>
          <p:nvPr>
            <p:ph type="sldNum"/>
          </p:nvPr>
        </p:nvSpPr>
        <p:spPr>
          <a:xfrm>
            <a:off x="10837440" y="6470640"/>
            <a:ext cx="973440" cy="273960"/>
          </a:xfrm>
          <a:prstGeom prst="rect">
            <a:avLst/>
          </a:prstGeom>
        </p:spPr>
        <p:txBody>
          <a:bodyPr anchor="ctr"/>
          <a:lstStyle/>
          <a:p>
            <a:pPr>
              <a:lnSpc>
                <a:spcPct val="100000"/>
              </a:lnSpc>
            </a:pPr>
            <a:fld id="{0B55101F-673C-42D2-AD6C-D9B843F5C791}" type="slidenum">
              <a:rPr lang="en-IE" sz="1000" b="0" strike="noStrike" spc="-1">
                <a:solidFill>
                  <a:srgbClr val="0D0D0D"/>
                </a:solidFill>
                <a:uFill>
                  <a:solidFill>
                    <a:srgbClr val="FFFFFF"/>
                  </a:solidFill>
                </a:uFill>
                <a:latin typeface="Tw Cen MT Condensed"/>
              </a:rPr>
              <a:t>‹#›</a:t>
            </a:fld>
            <a:endParaRPr lang="en-IE"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useBgFill="1">
        <p:nvSpPr>
          <p:cNvPr id="7" name="Rounded Rectangle 6"/>
          <p:cNvSpPr/>
          <p:nvPr/>
        </p:nvSpPr>
        <p:spPr>
          <a:xfrm>
            <a:off x="224581" y="23936"/>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3" name="Text Placeholder 2"/>
          <p:cNvSpPr>
            <a:spLocks noGrp="1"/>
          </p:cNvSpPr>
          <p:nvPr>
            <p:ph type="body" idx="1"/>
          </p:nvPr>
        </p:nvSpPr>
        <p:spPr>
          <a:xfrm>
            <a:off x="609600" y="1905000"/>
            <a:ext cx="10972800" cy="4221163"/>
          </a:xfrm>
          <a:prstGeom prst="rect">
            <a:avLst/>
          </a:prstGeom>
        </p:spPr>
        <p:txBody>
          <a:bodyPr vert="horz" lIns="91440" tIns="45720" rIns="91440" bIns="45720" rtlCol="0">
            <a:norm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p>
          <a:p>
            <a:pPr lvl="8"/>
            <a:r>
              <a:rPr lang="en-GB" noProof="0" dirty="0" smtClean="0"/>
              <a:t>Ninth level</a:t>
            </a:r>
            <a:endParaRPr lang="en-GB" noProof="0"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r">
              <a:defRPr sz="1200">
                <a:solidFill>
                  <a:schemeClr val="tx2"/>
                </a:solidFill>
              </a:defRPr>
            </a:lvl1pPr>
          </a:lstStyle>
          <a:p>
            <a:pPr defTabSz="914400"/>
            <a:fld id="{88B99C93-F56F-46AB-9EB8-53614A95B15F}" type="datetime1">
              <a:rPr lang="en-US" smtClean="0">
                <a:solidFill>
                  <a:srgbClr val="242852"/>
                </a:solidFill>
                <a:latin typeface="Calibri"/>
              </a:rPr>
              <a:pPr defTabSz="914400"/>
              <a:t>6/27/2019</a:t>
            </a:fld>
            <a:endParaRPr lang="en-US" dirty="0">
              <a:solidFill>
                <a:srgbClr val="242852"/>
              </a:solidFill>
              <a:latin typeface="Calibri"/>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pPr defTabSz="914400"/>
            <a:r>
              <a:rPr lang="en-US" dirty="0" smtClean="0">
                <a:solidFill>
                  <a:srgbClr val="242852"/>
                </a:solidFill>
                <a:latin typeface="Calibri"/>
              </a:rPr>
              <a:t>Suzan </a:t>
            </a:r>
            <a:r>
              <a:rPr lang="en-US" dirty="0" err="1" smtClean="0">
                <a:solidFill>
                  <a:srgbClr val="242852"/>
                </a:solidFill>
                <a:latin typeface="Calibri"/>
              </a:rPr>
              <a:t>Verberne</a:t>
            </a:r>
            <a:endParaRPr lang="en-US" dirty="0">
              <a:solidFill>
                <a:srgbClr val="242852"/>
              </a:solidFill>
              <a:latin typeface="Calibri"/>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pPr defTabSz="914400"/>
            <a:fld id="{FA84A37A-AFC2-4A01-80A1-FC20F2C0D5BB}" type="slidenum">
              <a:rPr lang="en-US" smtClean="0">
                <a:solidFill>
                  <a:srgbClr val="242852"/>
                </a:solidFill>
                <a:latin typeface="Calibri"/>
              </a:rPr>
              <a:pPr defTabSz="914400"/>
              <a:t>‹#›</a:t>
            </a:fld>
            <a:endParaRPr lang="en-US" dirty="0">
              <a:solidFill>
                <a:srgbClr val="242852"/>
              </a:solidFill>
              <a:latin typeface="Calibri"/>
            </a:endParaRPr>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GB" noProof="0" dirty="0" smtClean="0"/>
              <a:t>Click to edit Master title style</a:t>
            </a:r>
            <a:endParaRPr lang="en-GB" noProof="0" dirty="0"/>
          </a:p>
        </p:txBody>
      </p:sp>
      <p:pic>
        <p:nvPicPr>
          <p:cNvPr id="12" name="Picture 11" descr="logo_LeidenUniv.jpg"/>
          <p:cNvPicPr>
            <a:picLocks noChangeAspect="1"/>
          </p:cNvPicPr>
          <p:nvPr userDrawn="1"/>
        </p:nvPicPr>
        <p:blipFill rotWithShape="1">
          <a:blip r:embed="rId17" cstate="email">
            <a:extLst>
              <a:ext uri="{28A0092B-C50C-407E-A947-70E740481C1C}">
                <a14:useLocalDpi xmlns:a14="http://schemas.microsoft.com/office/drawing/2010/main" val="0"/>
              </a:ext>
            </a:extLst>
          </a:blip>
          <a:srcRect l="9845" t="16644" r="9987" b="16205"/>
          <a:stretch/>
        </p:blipFill>
        <p:spPr>
          <a:xfrm>
            <a:off x="0" y="6247428"/>
            <a:ext cx="1751179" cy="610573"/>
          </a:xfrm>
          <a:prstGeom prst="rect">
            <a:avLst/>
          </a:prstGeom>
        </p:spPr>
      </p:pic>
    </p:spTree>
    <p:extLst>
      <p:ext uri="{BB962C8B-B14F-4D97-AF65-F5344CB8AC3E}">
        <p14:creationId xmlns:p14="http://schemas.microsoft.com/office/powerpoint/2010/main" val="37137345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iming>
    <p:tnLst>
      <p:par>
        <p:cTn id="1" dur="indefinite" restart="never" nodeType="tmRoot"/>
      </p:par>
    </p:tnLst>
  </p:timing>
  <p:hf sldNum="0" hdr="0" ftr="0" dt="0"/>
  <p:txStyles>
    <p:titleStyle>
      <a:lvl1pPr algn="ctr" defTabSz="914400" rtl="0" eaLnBrk="1" latinLnBrk="0" hangingPunct="1">
        <a:spcBef>
          <a:spcPct val="0"/>
        </a:spcBef>
        <a:buNone/>
        <a:defRPr sz="3600" b="1" kern="1200" cap="all" baseline="0">
          <a:solidFill>
            <a:schemeClr val="accent1">
              <a:lumMod val="75000"/>
            </a:schemeClr>
          </a:solidFill>
          <a:latin typeface="+mj-lt"/>
          <a:ea typeface="+mj-ea"/>
          <a:cs typeface="+mj-cs"/>
        </a:defRPr>
      </a:lvl1pPr>
    </p:titleStyle>
    <p:bodyStyle>
      <a:lvl1pPr marL="357188" indent="-357188" algn="l" defTabSz="914400" rtl="0" eaLnBrk="1" latinLnBrk="0" hangingPunct="1">
        <a:spcBef>
          <a:spcPts val="1800"/>
        </a:spcBef>
        <a:buClr>
          <a:schemeClr val="accent1"/>
        </a:buClr>
        <a:buFont typeface="Wingdings" pitchFamily="2" charset="2"/>
        <a:buChar char="Ø"/>
        <a:defRPr sz="2200" kern="1200">
          <a:solidFill>
            <a:schemeClr val="tx1"/>
          </a:solidFill>
          <a:latin typeface="+mn-lt"/>
          <a:ea typeface="+mn-ea"/>
          <a:cs typeface="+mn-cs"/>
        </a:defRPr>
      </a:lvl1pPr>
      <a:lvl2pPr marL="625475" indent="-396875" algn="l" defTabSz="914400" rtl="0" eaLnBrk="1" latinLnBrk="0" hangingPunct="1">
        <a:spcBef>
          <a:spcPts val="1000"/>
        </a:spcBef>
        <a:buClr>
          <a:schemeClr val="accent1"/>
        </a:buClr>
        <a:buFont typeface="Wingdings" pitchFamily="2" charset="2"/>
        <a:buChar char="Ø"/>
        <a:defRPr sz="2000" kern="1200">
          <a:solidFill>
            <a:schemeClr val="tx1"/>
          </a:solidFill>
          <a:latin typeface="+mn-lt"/>
          <a:ea typeface="+mn-ea"/>
          <a:cs typeface="+mn-cs"/>
        </a:defRPr>
      </a:lvl2pPr>
      <a:lvl3pPr marL="804863" indent="-347663" algn="l" defTabSz="914400" rtl="0" eaLnBrk="1" latinLnBrk="0" hangingPunct="1">
        <a:spcBef>
          <a:spcPts val="1000"/>
        </a:spcBef>
        <a:buClr>
          <a:schemeClr val="accent1"/>
        </a:buClr>
        <a:buFont typeface="Wingdings" pitchFamily="2" charset="2"/>
        <a:buChar char="Ø"/>
        <a:defRPr sz="1800" kern="1200">
          <a:solidFill>
            <a:schemeClr val="tx1"/>
          </a:solidFill>
          <a:latin typeface="+mn-lt"/>
          <a:ea typeface="+mn-ea"/>
          <a:cs typeface="+mn-cs"/>
        </a:defRPr>
      </a:lvl3pPr>
      <a:lvl4pPr marL="9144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4pPr>
      <a:lvl5pPr marL="1143000" indent="-228600" algn="l" defTabSz="914400" rtl="0" eaLnBrk="1" latinLnBrk="0" hangingPunct="1">
        <a:spcBef>
          <a:spcPts val="1000"/>
        </a:spcBef>
        <a:buClr>
          <a:schemeClr val="accent1"/>
        </a:buClr>
        <a:buFont typeface="Wingdings" pitchFamily="2" charset="2"/>
        <a:buChar char="Ø"/>
        <a:defRPr sz="1600" kern="1200" baseline="0">
          <a:solidFill>
            <a:schemeClr val="tx1"/>
          </a:solidFill>
          <a:latin typeface="+mn-lt"/>
          <a:ea typeface="+mn-ea"/>
          <a:cs typeface="+mn-cs"/>
        </a:defRPr>
      </a:lvl5pPr>
      <a:lvl6pPr marL="13716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6pPr>
      <a:lvl7pPr marL="16002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7pPr>
      <a:lvl8pPr marL="18288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8pPr>
      <a:lvl9pPr marL="20574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EA185993-F1DE-4B81-90D8-F7CDF82B7A09}"/>
              </a:ext>
            </a:extLst>
          </p:cNvPr>
          <p:cNvGrpSpPr/>
          <p:nvPr userDrawn="1"/>
        </p:nvGrpSpPr>
        <p:grpSpPr>
          <a:xfrm>
            <a:off x="-1800000" y="-900000"/>
            <a:ext cx="15792000" cy="8658000"/>
            <a:chOff x="-1800000" y="-900000"/>
            <a:chExt cx="15792000" cy="8658000"/>
          </a:xfrm>
        </p:grpSpPr>
        <p:sp>
          <p:nvSpPr>
            <p:cNvPr id="23" name="Rectangle 22">
              <a:extLst>
                <a:ext uri="{FF2B5EF4-FFF2-40B4-BE49-F238E27FC236}">
                  <a16:creationId xmlns:a16="http://schemas.microsoft.com/office/drawing/2014/main" id="{058C15DF-4D5C-40CF-8004-48438FE8E5B3}"/>
                </a:ext>
              </a:extLst>
            </p:cNvPr>
            <p:cNvSpPr>
              <a:spLocks noChangeAspect="1"/>
            </p:cNvSpPr>
            <p:nvPr userDrawn="1"/>
          </p:nvSpPr>
          <p:spPr bwMode="gray">
            <a:xfrm flipH="1">
              <a:off x="12192000" y="-900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sp>
          <p:nvSpPr>
            <p:cNvPr id="24" name="Rectangle 23">
              <a:extLst>
                <a:ext uri="{FF2B5EF4-FFF2-40B4-BE49-F238E27FC236}">
                  <a16:creationId xmlns:a16="http://schemas.microsoft.com/office/drawing/2014/main" id="{5FF085BD-9108-4021-897D-D7E4B6E4C2D9}"/>
                </a:ext>
              </a:extLst>
            </p:cNvPr>
            <p:cNvSpPr>
              <a:spLocks noChangeAspect="1"/>
            </p:cNvSpPr>
            <p:nvPr userDrawn="1"/>
          </p:nvSpPr>
          <p:spPr bwMode="gray">
            <a:xfrm flipH="1">
              <a:off x="-1800000" y="6858000"/>
              <a:ext cx="1800000" cy="900000"/>
            </a:xfrm>
            <a:prstGeom prst="rect">
              <a:avLst/>
            </a:prstGeom>
            <a:solidFill>
              <a:schemeClr val="accent5">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nl-NL">
                <a:solidFill>
                  <a:srgbClr val="FFFFFF"/>
                </a:solidFill>
                <a:latin typeface="Calibri Light"/>
              </a:endParaRPr>
            </a:p>
          </p:txBody>
        </p:sp>
        <p:grpSp>
          <p:nvGrpSpPr>
            <p:cNvPr id="33" name="Group 32">
              <a:extLst>
                <a:ext uri="{FF2B5EF4-FFF2-40B4-BE49-F238E27FC236}">
                  <a16:creationId xmlns:a16="http://schemas.microsoft.com/office/drawing/2014/main" id="{96B85560-1D6C-4DF7-A81A-E1D9BEB1944D}"/>
                </a:ext>
              </a:extLst>
            </p:cNvPr>
            <p:cNvGrpSpPr/>
            <p:nvPr userDrawn="1"/>
          </p:nvGrpSpPr>
          <p:grpSpPr>
            <a:xfrm>
              <a:off x="-296679" y="-296679"/>
              <a:ext cx="12747258" cy="958667"/>
              <a:chOff x="-296679" y="-296679"/>
              <a:chExt cx="12747258" cy="958667"/>
            </a:xfrm>
          </p:grpSpPr>
          <p:grpSp>
            <p:nvGrpSpPr>
              <p:cNvPr id="31" name="Group 30">
                <a:extLst>
                  <a:ext uri="{FF2B5EF4-FFF2-40B4-BE49-F238E27FC236}">
                    <a16:creationId xmlns:a16="http://schemas.microsoft.com/office/drawing/2014/main" id="{1188FD83-0BEE-49A5-B23D-2B3E4C1529B1}"/>
                  </a:ext>
                </a:extLst>
              </p:cNvPr>
              <p:cNvGrpSpPr/>
              <p:nvPr userDrawn="1"/>
            </p:nvGrpSpPr>
            <p:grpSpPr>
              <a:xfrm>
                <a:off x="658813" y="-296679"/>
                <a:ext cx="10871200" cy="180000"/>
                <a:chOff x="658813" y="-296679"/>
                <a:chExt cx="10871200" cy="180000"/>
              </a:xfrm>
            </p:grpSpPr>
            <p:cxnSp>
              <p:nvCxnSpPr>
                <p:cNvPr id="8" name="Straight Connector 7">
                  <a:extLst>
                    <a:ext uri="{FF2B5EF4-FFF2-40B4-BE49-F238E27FC236}">
                      <a16:creationId xmlns:a16="http://schemas.microsoft.com/office/drawing/2014/main" id="{C615C33A-6A61-48F4-9B0E-15B5E709F700}"/>
                    </a:ext>
                  </a:extLst>
                </p:cNvPr>
                <p:cNvCxnSpPr/>
                <p:nvPr userDrawn="1"/>
              </p:nvCxnSpPr>
              <p:spPr>
                <a:xfrm>
                  <a:off x="6588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564329A-7CA2-43C4-9E08-1082CDB63A63}"/>
                    </a:ext>
                  </a:extLst>
                </p:cNvPr>
                <p:cNvCxnSpPr/>
                <p:nvPr userDrawn="1"/>
              </p:nvCxnSpPr>
              <p:spPr>
                <a:xfrm>
                  <a:off x="11530013" y="-296679"/>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159C3692-5973-4C25-B260-27F6D8453261}"/>
                  </a:ext>
                </a:extLst>
              </p:cNvPr>
              <p:cNvGrpSpPr/>
              <p:nvPr userDrawn="1"/>
            </p:nvGrpSpPr>
            <p:grpSpPr>
              <a:xfrm>
                <a:off x="-296679" y="661988"/>
                <a:ext cx="12747258" cy="0"/>
                <a:chOff x="-296679" y="661988"/>
                <a:chExt cx="12747258" cy="0"/>
              </a:xfrm>
            </p:grpSpPr>
            <p:cxnSp>
              <p:nvCxnSpPr>
                <p:cNvPr id="14" name="Straight Connector 13">
                  <a:extLst>
                    <a:ext uri="{FF2B5EF4-FFF2-40B4-BE49-F238E27FC236}">
                      <a16:creationId xmlns:a16="http://schemas.microsoft.com/office/drawing/2014/main" id="{DC88E205-2EF8-4285-B13E-DE416F525859}"/>
                    </a:ext>
                  </a:extLst>
                </p:cNvPr>
                <p:cNvCxnSpPr/>
                <p:nvPr userDrawn="1"/>
              </p:nvCxnSpPr>
              <p:spPr>
                <a:xfrm>
                  <a:off x="122705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430B27-8899-4D3C-A902-620E25901695}"/>
                    </a:ext>
                  </a:extLst>
                </p:cNvPr>
                <p:cNvCxnSpPr/>
                <p:nvPr userDrawn="1"/>
              </p:nvCxnSpPr>
              <p:spPr>
                <a:xfrm>
                  <a:off x="-296679" y="661988"/>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93BE0162-8534-47CA-ABB2-6457FC03961B}"/>
                </a:ext>
              </a:extLst>
            </p:cNvPr>
            <p:cNvGrpSpPr/>
            <p:nvPr userDrawn="1"/>
          </p:nvGrpSpPr>
          <p:grpSpPr>
            <a:xfrm>
              <a:off x="-296679" y="6194425"/>
              <a:ext cx="12747258" cy="941204"/>
              <a:chOff x="-296679" y="6194425"/>
              <a:chExt cx="12747258" cy="941204"/>
            </a:xfrm>
          </p:grpSpPr>
          <p:grpSp>
            <p:nvGrpSpPr>
              <p:cNvPr id="20" name="Group 19">
                <a:extLst>
                  <a:ext uri="{FF2B5EF4-FFF2-40B4-BE49-F238E27FC236}">
                    <a16:creationId xmlns:a16="http://schemas.microsoft.com/office/drawing/2014/main" id="{7E0B732E-6E9F-42C0-961C-9E67BA97F9E4}"/>
                  </a:ext>
                </a:extLst>
              </p:cNvPr>
              <p:cNvGrpSpPr/>
              <p:nvPr userDrawn="1"/>
            </p:nvGrpSpPr>
            <p:grpSpPr>
              <a:xfrm>
                <a:off x="658813" y="6955629"/>
                <a:ext cx="10871200" cy="180000"/>
                <a:chOff x="658813" y="6934200"/>
                <a:chExt cx="10871200" cy="180000"/>
              </a:xfrm>
            </p:grpSpPr>
            <p:cxnSp>
              <p:nvCxnSpPr>
                <p:cNvPr id="22" name="Straight Connector 21">
                  <a:extLst>
                    <a:ext uri="{FF2B5EF4-FFF2-40B4-BE49-F238E27FC236}">
                      <a16:creationId xmlns:a16="http://schemas.microsoft.com/office/drawing/2014/main" id="{00DF95D9-5C50-4920-BD88-3AD4AA1DB091}"/>
                    </a:ext>
                  </a:extLst>
                </p:cNvPr>
                <p:cNvCxnSpPr/>
                <p:nvPr userDrawn="1"/>
              </p:nvCxnSpPr>
              <p:spPr>
                <a:xfrm>
                  <a:off x="6588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DDD9786-5E58-4714-9A07-B0B2D29A6FEA}"/>
                    </a:ext>
                  </a:extLst>
                </p:cNvPr>
                <p:cNvCxnSpPr/>
                <p:nvPr userDrawn="1"/>
              </p:nvCxnSpPr>
              <p:spPr>
                <a:xfrm>
                  <a:off x="11530013" y="6934200"/>
                  <a:ext cx="0" cy="18000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83A944E-71C3-42EE-BF69-E2778CA674F1}"/>
                  </a:ext>
                </a:extLst>
              </p:cNvPr>
              <p:cNvGrpSpPr/>
              <p:nvPr userDrawn="1"/>
            </p:nvGrpSpPr>
            <p:grpSpPr>
              <a:xfrm>
                <a:off x="-296679" y="6194425"/>
                <a:ext cx="12747258" cy="0"/>
                <a:chOff x="-296679" y="6194425"/>
                <a:chExt cx="12747258" cy="0"/>
              </a:xfrm>
            </p:grpSpPr>
            <p:cxnSp>
              <p:nvCxnSpPr>
                <p:cNvPr id="27" name="Straight Connector 26">
                  <a:extLst>
                    <a:ext uri="{FF2B5EF4-FFF2-40B4-BE49-F238E27FC236}">
                      <a16:creationId xmlns:a16="http://schemas.microsoft.com/office/drawing/2014/main" id="{86E77D88-68E0-47AA-BCC3-D23CD1E7033A}"/>
                    </a:ext>
                  </a:extLst>
                </p:cNvPr>
                <p:cNvCxnSpPr/>
                <p:nvPr userDrawn="1"/>
              </p:nvCxnSpPr>
              <p:spPr>
                <a:xfrm>
                  <a:off x="122705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3D848D-128C-4368-980E-771F3B365A55}"/>
                    </a:ext>
                  </a:extLst>
                </p:cNvPr>
                <p:cNvCxnSpPr/>
                <p:nvPr userDrawn="1"/>
              </p:nvCxnSpPr>
              <p:spPr>
                <a:xfrm>
                  <a:off x="-296679" y="6194425"/>
                  <a:ext cx="180000" cy="0"/>
                </a:xfrm>
                <a:prstGeom prst="line">
                  <a:avLst/>
                </a:prstGeom>
                <a:ln>
                  <a:solidFill>
                    <a:srgbClr val="B9B9B9"/>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aphicFrame>
        <p:nvGraphicFramePr>
          <p:cNvPr id="5" name="Object 4" hidden="1"/>
          <p:cNvGraphicFramePr>
            <a:graphicFrameLocks noChangeAspect="1"/>
          </p:cNvGraphicFramePr>
          <p:nvPr userDrawn="1">
            <p:custDataLst>
              <p:tags r:id="rId27"/>
            </p:custDataLst>
            <p:extLst>
              <p:ext uri="{D42A27DB-BD31-4B8C-83A1-F6EECF244321}">
                <p14:modId xmlns:p14="http://schemas.microsoft.com/office/powerpoint/2010/main" val="38059670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0" name="think-cell Slide" r:id="rId28" imgW="338" imgH="338" progId="TCLayout.ActiveDocument.1">
                  <p:embed/>
                </p:oleObj>
              </mc:Choice>
              <mc:Fallback>
                <p:oleObj name="think-cell Slide" r:id="rId28" imgW="338" imgH="338"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userDrawn="1">
            <p:ph type="title"/>
          </p:nvPr>
        </p:nvSpPr>
        <p:spPr bwMode="gray">
          <a:xfrm>
            <a:off x="663600" y="657225"/>
            <a:ext cx="10864800" cy="839162"/>
          </a:xfrm>
          <a:prstGeom prst="rect">
            <a:avLst/>
          </a:prstGeom>
        </p:spPr>
        <p:txBody>
          <a:bodyPr vert="horz" wrap="square" lIns="0" tIns="0" rIns="0" bIns="0" rtlCol="0" anchor="t" anchorCtr="0">
            <a:noAutofit/>
          </a:bodyPr>
          <a:lstStyle/>
          <a:p>
            <a:r>
              <a:rPr lang="nl-NL" dirty="0"/>
              <a:t>Klik om de </a:t>
            </a:r>
            <a:br>
              <a:rPr lang="nl-NL" dirty="0"/>
            </a:br>
            <a:r>
              <a:rPr lang="nl-NL" dirty="0"/>
              <a:t>stijl te bewerken</a:t>
            </a:r>
          </a:p>
        </p:txBody>
      </p:sp>
      <p:sp>
        <p:nvSpPr>
          <p:cNvPr id="6" name="Text Placeholder 5">
            <a:extLst>
              <a:ext uri="{FF2B5EF4-FFF2-40B4-BE49-F238E27FC236}">
                <a16:creationId xmlns:a16="http://schemas.microsoft.com/office/drawing/2014/main" id="{F272C453-D6A1-4A0F-BBE8-B1BF79DFCC7E}"/>
              </a:ext>
            </a:extLst>
          </p:cNvPr>
          <p:cNvSpPr>
            <a:spLocks noGrp="1"/>
          </p:cNvSpPr>
          <p:nvPr>
            <p:ph type="body" idx="1"/>
          </p:nvPr>
        </p:nvSpPr>
        <p:spPr>
          <a:xfrm>
            <a:off x="663599" y="2396425"/>
            <a:ext cx="10864799" cy="3796186"/>
          </a:xfrm>
          <a:prstGeom prst="rect">
            <a:avLst/>
          </a:prstGeom>
        </p:spPr>
        <p:txBody>
          <a:bodyPr vert="horz" lIns="0" tIns="0" rIns="0" bIns="0" rtlCol="0">
            <a:noAutofit/>
          </a:bodyPr>
          <a:lstStyle/>
          <a:p>
            <a:pPr lvl="0"/>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1" name="Slide Number Placeholder 3">
            <a:extLst>
              <a:ext uri="{FF2B5EF4-FFF2-40B4-BE49-F238E27FC236}">
                <a16:creationId xmlns:a16="http://schemas.microsoft.com/office/drawing/2014/main" id="{5CD7BF9C-2D0B-4D48-BA9A-FBE3D6E4137E}"/>
              </a:ext>
            </a:extLst>
          </p:cNvPr>
          <p:cNvSpPr>
            <a:spLocks noGrp="1"/>
          </p:cNvSpPr>
          <p:nvPr>
            <p:ph type="sldNum" sz="quarter" idx="4"/>
          </p:nvPr>
        </p:nvSpPr>
        <p:spPr bwMode="gray">
          <a:xfrm>
            <a:off x="11530013" y="6357600"/>
            <a:ext cx="360000" cy="365125"/>
          </a:xfrm>
          <a:prstGeom prst="rect">
            <a:avLst/>
          </a:prstGeom>
        </p:spPr>
        <p:txBody>
          <a:bodyPr vert="horz" lIns="0" tIns="0" rIns="0" bIns="0" rtlCol="0" anchor="t"/>
          <a:lstStyle>
            <a:lvl1pPr algn="r">
              <a:defRPr sz="1000">
                <a:solidFill>
                  <a:schemeClr val="tx1"/>
                </a:solidFill>
              </a:defRPr>
            </a:lvl1pPr>
          </a:lstStyle>
          <a:p>
            <a:pPr defTabSz="914400"/>
            <a:fld id="{B34F359B-8554-476F-8205-56629063DF24}" type="slidenum">
              <a:rPr lang="nl-NL" smtClean="0">
                <a:solidFill>
                  <a:srgbClr val="172983"/>
                </a:solidFill>
                <a:latin typeface="Calibri"/>
              </a:rPr>
              <a:pPr defTabSz="914400"/>
              <a:t>‹#›</a:t>
            </a:fld>
            <a:endParaRPr lang="nl-NL" dirty="0">
              <a:solidFill>
                <a:srgbClr val="172983"/>
              </a:solidFill>
              <a:latin typeface="Calibri"/>
            </a:endParaRPr>
          </a:p>
        </p:txBody>
      </p:sp>
      <p:pic>
        <p:nvPicPr>
          <p:cNvPr id="12" name="Graphic 11">
            <a:extLst>
              <a:ext uri="{FF2B5EF4-FFF2-40B4-BE49-F238E27FC236}">
                <a16:creationId xmlns:a16="http://schemas.microsoft.com/office/drawing/2014/main" id="{11E62D1F-4235-4507-9251-B3DBCBF60DDB}"/>
              </a:ext>
            </a:extLst>
          </p:cNvPr>
          <p:cNvPicPr>
            <a:picLocks noChangeAspect="1"/>
          </p:cNvPicPr>
          <p:nvPr userDrawn="1"/>
        </p:nvPicPr>
        <p:blipFill>
          <a:blip r:embed="rId30">
            <a:extLst>
              <a:ext uri="{96DAC541-7B7A-43D3-8B79-37D633B846F1}">
                <asvg:svgBlip xmlns="" xmlns:asvg="http://schemas.microsoft.com/office/drawing/2016/SVG/main" r:embed="rId31"/>
              </a:ext>
            </a:extLst>
          </a:blip>
          <a:stretch>
            <a:fillRect/>
          </a:stretch>
        </p:blipFill>
        <p:spPr>
          <a:xfrm>
            <a:off x="10212566" y="6329687"/>
            <a:ext cx="1317447" cy="288000"/>
          </a:xfrm>
          <a:prstGeom prst="rect">
            <a:avLst/>
          </a:prstGeom>
        </p:spPr>
      </p:pic>
    </p:spTree>
    <p:extLst>
      <p:ext uri="{BB962C8B-B14F-4D97-AF65-F5344CB8AC3E}">
        <p14:creationId xmlns:p14="http://schemas.microsoft.com/office/powerpoint/2010/main" val="1590266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000" kern="1200">
          <a:solidFill>
            <a:schemeClr val="tx1"/>
          </a:solidFill>
          <a:latin typeface="+mn-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Calibri Light" panose="020F0302020204030204" pitchFamily="34" charset="0"/>
        <a:buNone/>
        <a:tabLst/>
        <a:defRPr sz="2000" kern="1200">
          <a:solidFill>
            <a:schemeClr val="tx1"/>
          </a:solidFill>
          <a:latin typeface="+mn-lt"/>
          <a:ea typeface="+mn-ea"/>
          <a:cs typeface="+mn-cs"/>
        </a:defRPr>
      </a:lvl1pPr>
      <a:lvl2pPr marL="179388" marR="0" indent="-179388"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sz="2000" kern="1200">
          <a:solidFill>
            <a:schemeClr val="tx1"/>
          </a:solidFill>
          <a:latin typeface="+mn-lt"/>
          <a:ea typeface="+mn-ea"/>
          <a:cs typeface="+mn-cs"/>
        </a:defRPr>
      </a:lvl2pPr>
      <a:lvl3pPr marL="360000" marR="0" indent="-180000" algn="l" defTabSz="914400" rtl="0" eaLnBrk="1" fontAlgn="auto" latinLnBrk="0" hangingPunct="1">
        <a:lnSpc>
          <a:spcPct val="100000"/>
        </a:lnSpc>
        <a:spcBef>
          <a:spcPts val="0"/>
        </a:spcBef>
        <a:spcAft>
          <a:spcPts val="0"/>
        </a:spcAft>
        <a:buClr>
          <a:srgbClr val="182883"/>
        </a:buClr>
        <a:buSzPct val="100000"/>
        <a:buFont typeface="Arial" panose="020B0604020202020204" pitchFamily="34" charset="0"/>
        <a:buChar char="•"/>
        <a:tabLst/>
        <a:defRPr sz="2000" kern="1200">
          <a:solidFill>
            <a:schemeClr val="tx1"/>
          </a:solidFill>
          <a:latin typeface="+mn-lt"/>
          <a:ea typeface="+mn-ea"/>
          <a:cs typeface="+mn-cs"/>
        </a:defRPr>
      </a:lvl3pPr>
      <a:lvl4pPr marL="540000" marR="0" indent="-180000" algn="l" defTabSz="914400" rtl="0" eaLnBrk="1" fontAlgn="auto" latinLnBrk="0" hangingPunct="1">
        <a:lnSpc>
          <a:spcPct val="100000"/>
        </a:lnSpc>
        <a:spcBef>
          <a:spcPts val="0"/>
        </a:spcBef>
        <a:spcAft>
          <a:spcPts val="0"/>
        </a:spcAft>
        <a:buClr>
          <a:srgbClr val="182883"/>
        </a:buClr>
        <a:buSzPct val="100000"/>
        <a:buFont typeface="Arial" panose="020B0604020202020204" pitchFamily="34" charset="0"/>
        <a:buChar char="•"/>
        <a:tabLst/>
        <a:defRPr sz="2000" kern="1200">
          <a:solidFill>
            <a:schemeClr val="tx1"/>
          </a:solidFill>
          <a:latin typeface="+mn-lt"/>
          <a:ea typeface="+mn-ea"/>
          <a:cs typeface="+mn-cs"/>
        </a:defRPr>
      </a:lvl4pPr>
      <a:lvl5pPr marL="720000" marR="0" indent="-180000" algn="l" defTabSz="914400" rtl="0" eaLnBrk="1" fontAlgn="auto" latinLnBrk="0" hangingPunct="1">
        <a:lnSpc>
          <a:spcPct val="100000"/>
        </a:lnSpc>
        <a:spcBef>
          <a:spcPts val="0"/>
        </a:spcBef>
        <a:spcAft>
          <a:spcPts val="0"/>
        </a:spcAft>
        <a:buClr>
          <a:srgbClr val="182883"/>
        </a:buClr>
        <a:buSzPct val="100000"/>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tmr.liacs.nl"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antesgroep.nl/" TargetMode="Externa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Text Mining and Retrieval Leiden </a:t>
            </a:r>
            <a:endParaRPr lang="en-GB"/>
          </a:p>
        </p:txBody>
      </p:sp>
      <p:sp>
        <p:nvSpPr>
          <p:cNvPr id="8" name="Content Placeholder 7"/>
          <p:cNvSpPr>
            <a:spLocks noGrp="1"/>
          </p:cNvSpPr>
          <p:nvPr>
            <p:ph idx="1"/>
          </p:nvPr>
        </p:nvSpPr>
        <p:spPr/>
        <p:txBody>
          <a:bodyPr/>
          <a:lstStyle/>
          <a:p>
            <a:r>
              <a:rPr lang="en-GB">
                <a:hlinkClick r:id="rId2"/>
              </a:rPr>
              <a:t>http://tmr.liacs.nl</a:t>
            </a:r>
            <a:r>
              <a:rPr lang="en-GB"/>
              <a:t> </a:t>
            </a:r>
          </a:p>
        </p:txBody>
      </p:sp>
      <p:sp>
        <p:nvSpPr>
          <p:cNvPr id="7" name="TextBox 6"/>
          <p:cNvSpPr txBox="1"/>
          <p:nvPr/>
        </p:nvSpPr>
        <p:spPr>
          <a:xfrm>
            <a:off x="-1822101" y="4951102"/>
            <a:ext cx="184666" cy="369332"/>
          </a:xfrm>
          <a:prstGeom prst="rect">
            <a:avLst/>
          </a:prstGeom>
          <a:noFill/>
        </p:spPr>
        <p:txBody>
          <a:bodyPr wrap="none" rtlCol="0">
            <a:spAutoFit/>
          </a:bodyPr>
          <a:lstStyle/>
          <a:p>
            <a:pPr defTabSz="914400"/>
            <a:endParaRPr lang="en-GB">
              <a:solidFill>
                <a:prstClr val="black"/>
              </a:solidFill>
              <a:latin typeface="Calibri"/>
            </a:endParaRPr>
          </a:p>
        </p:txBody>
      </p:sp>
      <p:pic>
        <p:nvPicPr>
          <p:cNvPr id="3" name="Picture 2" descr="Screenshot 2019-06-24 at 10.07.24.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28466" y="1766509"/>
            <a:ext cx="7057029" cy="4784906"/>
          </a:xfrm>
          <a:prstGeom prst="rect">
            <a:avLst/>
          </a:prstGeom>
        </p:spPr>
      </p:pic>
    </p:spTree>
    <p:extLst>
      <p:ext uri="{BB962C8B-B14F-4D97-AF65-F5344CB8AC3E}">
        <p14:creationId xmlns:p14="http://schemas.microsoft.com/office/powerpoint/2010/main" val="997026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99CB38"/>
                </a:solidFill>
                <a:uFill>
                  <a:solidFill>
                    <a:srgbClr val="FFFFFF"/>
                  </a:solidFill>
                </a:uFill>
                <a:latin typeface="Tw Cen MT Condensed"/>
              </a:rPr>
              <a:t>Text mining</a:t>
            </a:r>
            <a:r>
              <a:rPr lang="en-US" sz="5000" b="0" strike="noStrike" cap="all" spc="97">
                <a:solidFill>
                  <a:srgbClr val="0D0D0D"/>
                </a:solidFill>
                <a:uFill>
                  <a:solidFill>
                    <a:srgbClr val="FFFFFF"/>
                  </a:solidFill>
                </a:uFill>
                <a:latin typeface="Tw Cen MT Condensed"/>
              </a:rPr>
              <a:t>
psychosocial coping on social media</a:t>
            </a:r>
            <a:endParaRPr lang="en-US" sz="1800" b="0" strike="noStrike" spc="-1">
              <a:solidFill>
                <a:srgbClr val="000000"/>
              </a:solidFill>
              <a:uFill>
                <a:solidFill>
                  <a:srgbClr val="FFFFFF"/>
                </a:solidFill>
              </a:uFill>
              <a:latin typeface="Tw Cen MT"/>
            </a:endParaRPr>
          </a:p>
        </p:txBody>
      </p:sp>
      <p:sp>
        <p:nvSpPr>
          <p:cNvPr id="42" name="TextShape 2"/>
          <p:cNvSpPr txBox="1"/>
          <p:nvPr/>
        </p:nvSpPr>
        <p:spPr>
          <a:xfrm>
            <a:off x="5284800" y="2217240"/>
            <a:ext cx="4754520" cy="4023000"/>
          </a:xfrm>
          <a:prstGeom prst="rect">
            <a:avLst/>
          </a:prstGeom>
          <a:noFill/>
          <a:ln>
            <a:noFill/>
          </a:ln>
        </p:spPr>
        <p:txBody>
          <a:bodyPr lIns="45720" rIns="45720"/>
          <a:lstStyle/>
          <a:p>
            <a:pPr>
              <a:lnSpc>
                <a:spcPct val="90000"/>
              </a:lnSpc>
            </a:pP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I am feeling depressed”</a:t>
            </a:r>
          </a:p>
          <a:p>
            <a:pPr>
              <a:lnSpc>
                <a:spcPct val="90000"/>
              </a:lnSpc>
            </a:pPr>
            <a:endParaRPr lang="en-US" sz="2200" b="0" strike="noStrike" spc="-1">
              <a:solidFill>
                <a:srgbClr val="000000"/>
              </a:solidFill>
              <a:uFill>
                <a:solidFill>
                  <a:srgbClr val="FFFFFF"/>
                </a:solidFill>
              </a:uFill>
              <a:latin typeface="Tw Cen MT"/>
            </a:endParaRPr>
          </a:p>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 I am hopeful about my treatment”</a:t>
            </a:r>
          </a:p>
        </p:txBody>
      </p:sp>
      <p:sp>
        <p:nvSpPr>
          <p:cNvPr id="43" name="TextShape 3"/>
          <p:cNvSpPr txBox="1"/>
          <p:nvPr/>
        </p:nvSpPr>
        <p:spPr>
          <a:xfrm>
            <a:off x="5380560" y="3830040"/>
            <a:ext cx="5914080" cy="1910520"/>
          </a:xfrm>
          <a:prstGeom prst="rect">
            <a:avLst/>
          </a:prstGeom>
          <a:noFill/>
          <a:ln>
            <a:noFill/>
          </a:ln>
        </p:spPr>
        <p:txBody>
          <a:bodyPr lIns="45720" rIns="45720"/>
          <a:lstStyle/>
          <a:p>
            <a:pPr>
              <a:lnSpc>
                <a:spcPct val="90000"/>
              </a:lnSpc>
            </a:pPr>
            <a:endParaRPr lang="en-US" sz="2200" b="0" strike="noStrike" spc="-1">
              <a:solidFill>
                <a:srgbClr val="000000"/>
              </a:solidFill>
              <a:uFill>
                <a:solidFill>
                  <a:srgbClr val="FFFFFF"/>
                </a:solidFill>
              </a:uFill>
              <a:latin typeface="Tw Cen MT"/>
            </a:endParaRPr>
          </a:p>
          <a:p>
            <a:pPr>
              <a:lnSpc>
                <a:spcPct val="90000"/>
              </a:lnSpc>
            </a:pPr>
            <a:endParaRPr lang="en-US" sz="2200" b="0" strike="noStrike" spc="-1">
              <a:solidFill>
                <a:srgbClr val="000000"/>
              </a:solidFill>
              <a:uFill>
                <a:solidFill>
                  <a:srgbClr val="FFFFFF"/>
                </a:solidFill>
              </a:uFill>
              <a:latin typeface="Tw Cen MT"/>
            </a:endParaRPr>
          </a:p>
          <a:p>
            <a:pPr marL="91440" indent="-91080">
              <a:lnSpc>
                <a:spcPct val="100000"/>
              </a:lnSpc>
              <a:buClr>
                <a:srgbClr val="99CB38"/>
              </a:buClr>
              <a:buFont typeface="Arial"/>
              <a:buChar char="•"/>
            </a:pPr>
            <a:r>
              <a:rPr lang="en-US" sz="2200" b="0" strike="noStrike" spc="-1">
                <a:solidFill>
                  <a:srgbClr val="000000"/>
                </a:solidFill>
                <a:uFill>
                  <a:solidFill>
                    <a:srgbClr val="FFFFFF"/>
                  </a:solidFill>
                </a:uFill>
                <a:latin typeface="Tw Cen MT"/>
              </a:rPr>
              <a:t> </a:t>
            </a:r>
            <a:r>
              <a:rPr lang="en-US" sz="2200" b="1" strike="noStrike" spc="-1">
                <a:solidFill>
                  <a:srgbClr val="99CB38"/>
                </a:solidFill>
                <a:uFill>
                  <a:solidFill>
                    <a:srgbClr val="FFFFFF"/>
                  </a:solidFill>
                </a:uFill>
                <a:latin typeface="Tw Cen MT"/>
              </a:rPr>
              <a:t>How can we measure psychosocial </a:t>
            </a:r>
            <a:r>
              <a:rPr lang="en-US" sz="2200" b="1" u="sng" strike="noStrike" spc="-1">
                <a:solidFill>
                  <a:srgbClr val="99CB38"/>
                </a:solidFill>
                <a:uFill>
                  <a:solidFill>
                    <a:srgbClr val="FFFFFF"/>
                  </a:solidFill>
                </a:uFill>
                <a:latin typeface="Tw Cen MT"/>
              </a:rPr>
              <a:t>well-being</a:t>
            </a:r>
            <a:r>
              <a:rPr lang="en-US" sz="2200" b="1" strike="noStrike" spc="-1">
                <a:solidFill>
                  <a:srgbClr val="99CB38"/>
                </a:solidFill>
                <a:uFill>
                  <a:solidFill>
                    <a:srgbClr val="FFFFFF"/>
                  </a:solidFill>
                </a:uFill>
                <a:latin typeface="Tw Cen MT"/>
              </a:rPr>
              <a:t> on patient forums? </a:t>
            </a:r>
            <a:endParaRPr lang="en-US" sz="2200" b="0" strike="noStrike" spc="-1">
              <a:solidFill>
                <a:srgbClr val="000000"/>
              </a:solidFill>
              <a:uFill>
                <a:solidFill>
                  <a:srgbClr val="FFFFFF"/>
                </a:solidFill>
              </a:uFill>
              <a:latin typeface="Tw Cen MT"/>
            </a:endParaRPr>
          </a:p>
          <a:p>
            <a:pPr marL="91440" indent="-91080">
              <a:lnSpc>
                <a:spcPct val="100000"/>
              </a:lnSpc>
              <a:buClr>
                <a:srgbClr val="99CB38"/>
              </a:buClr>
              <a:buFont typeface="Arial"/>
              <a:buChar char="•"/>
            </a:pPr>
            <a:r>
              <a:rPr lang="en-US" sz="2200" b="1" strike="noStrike" spc="-1">
                <a:solidFill>
                  <a:srgbClr val="99CB38"/>
                </a:solidFill>
                <a:uFill>
                  <a:solidFill>
                    <a:srgbClr val="FFFFFF"/>
                  </a:solidFill>
                </a:uFill>
                <a:latin typeface="Tw Cen MT"/>
              </a:rPr>
              <a:t> How can we measure </a:t>
            </a:r>
            <a:r>
              <a:rPr lang="en-US" sz="2200" b="1" u="sng" strike="noStrike" spc="-1">
                <a:solidFill>
                  <a:srgbClr val="99CB38"/>
                </a:solidFill>
                <a:uFill>
                  <a:solidFill>
                    <a:srgbClr val="FFFFFF"/>
                  </a:solidFill>
                </a:uFill>
                <a:latin typeface="Tw Cen MT"/>
              </a:rPr>
              <a:t>coping strategies</a:t>
            </a:r>
            <a:r>
              <a:rPr lang="en-US" sz="2200" b="1" strike="noStrike" spc="-1">
                <a:solidFill>
                  <a:srgbClr val="99CB38"/>
                </a:solidFill>
                <a:uFill>
                  <a:solidFill>
                    <a:srgbClr val="FFFFFF"/>
                  </a:solidFill>
                </a:uFill>
                <a:latin typeface="Tw Cen MT"/>
              </a:rPr>
              <a:t>?</a:t>
            </a:r>
            <a:endParaRPr lang="en-US" sz="2200" b="0" strike="noStrike" spc="-1">
              <a:solidFill>
                <a:srgbClr val="000000"/>
              </a:solidFill>
              <a:uFill>
                <a:solidFill>
                  <a:srgbClr val="FFFFFF"/>
                </a:solidFill>
              </a:uFill>
              <a:latin typeface="Tw Cen MT"/>
            </a:endParaRPr>
          </a:p>
        </p:txBody>
      </p:sp>
      <p:pic>
        <p:nvPicPr>
          <p:cNvPr id="44" name="Picture 9"/>
          <p:cNvPicPr/>
          <p:nvPr/>
        </p:nvPicPr>
        <p:blipFill>
          <a:blip r:embed="rId2"/>
          <a:stretch/>
        </p:blipFill>
        <p:spPr>
          <a:xfrm>
            <a:off x="10039680" y="452880"/>
            <a:ext cx="1408680" cy="1408680"/>
          </a:xfrm>
          <a:prstGeom prst="rect">
            <a:avLst/>
          </a:prstGeom>
          <a:ln>
            <a:noFill/>
          </a:ln>
        </p:spPr>
      </p:pic>
      <p:pic>
        <p:nvPicPr>
          <p:cNvPr id="45" name="Picture 3"/>
          <p:cNvPicPr/>
          <p:nvPr/>
        </p:nvPicPr>
        <p:blipFill>
          <a:blip r:embed="rId3"/>
          <a:stretch/>
        </p:blipFill>
        <p:spPr>
          <a:xfrm>
            <a:off x="1885680" y="2337480"/>
            <a:ext cx="2641320" cy="3403080"/>
          </a:xfrm>
          <a:prstGeom prst="rect">
            <a:avLst/>
          </a:prstGeom>
          <a:ln>
            <a:noFill/>
          </a:ln>
        </p:spPr>
      </p:pic>
      <p:sp>
        <p:nvSpPr>
          <p:cNvPr id="8" name="CustomShape 3"/>
          <p:cNvSpPr/>
          <p:nvPr/>
        </p:nvSpPr>
        <p:spPr>
          <a:xfrm>
            <a:off x="6991137" y="6069240"/>
            <a:ext cx="3048183"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E" sz="2000" b="0" strike="noStrike" spc="-1">
                <a:solidFill>
                  <a:srgbClr val="000000"/>
                </a:solidFill>
                <a:uFill>
                  <a:solidFill>
                    <a:srgbClr val="FFFFFF"/>
                  </a:solidFill>
                </a:uFill>
                <a:latin typeface="Tw Cen MT"/>
              </a:rPr>
              <a:t>Supervision: Anne Dirkson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99CB38"/>
                </a:solidFill>
                <a:uFill>
                  <a:solidFill>
                    <a:srgbClr val="FFFFFF"/>
                  </a:solidFill>
                </a:uFill>
                <a:latin typeface="Tw Cen MT Condensed"/>
              </a:rPr>
              <a:t>Text mining</a:t>
            </a:r>
            <a:r>
              <a:rPr lang="en-US" sz="5000" b="0" strike="noStrike" cap="all" spc="97">
                <a:solidFill>
                  <a:srgbClr val="0D0D0D"/>
                </a:solidFill>
                <a:uFill>
                  <a:solidFill>
                    <a:srgbClr val="FFFFFF"/>
                  </a:solidFill>
                </a:uFill>
                <a:latin typeface="Tw Cen MT Condensed"/>
              </a:rPr>
              <a:t>
Knowledge graphs from biomedical literature</a:t>
            </a:r>
            <a:endParaRPr lang="en-US" sz="1800" b="0" strike="noStrike" spc="-1">
              <a:solidFill>
                <a:srgbClr val="000000"/>
              </a:solidFill>
              <a:uFill>
                <a:solidFill>
                  <a:srgbClr val="FFFFFF"/>
                </a:solidFill>
              </a:uFill>
              <a:latin typeface="Tw Cen MT"/>
            </a:endParaRPr>
          </a:p>
        </p:txBody>
      </p:sp>
      <p:sp>
        <p:nvSpPr>
          <p:cNvPr id="47" name="TextShape 2"/>
          <p:cNvSpPr txBox="1"/>
          <p:nvPr/>
        </p:nvSpPr>
        <p:spPr>
          <a:xfrm>
            <a:off x="5989320" y="2286000"/>
            <a:ext cx="4754520" cy="4023000"/>
          </a:xfrm>
          <a:prstGeom prst="rect">
            <a:avLst/>
          </a:prstGeom>
          <a:noFill/>
          <a:ln>
            <a:noFill/>
          </a:ln>
        </p:spPr>
        <p:txBody>
          <a:bodyPr lIns="45720" rIns="45720"/>
          <a:lstStyle/>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Too much literature to possibly read. </a:t>
            </a:r>
          </a:p>
          <a:p>
            <a:pPr>
              <a:lnSpc>
                <a:spcPct val="90000"/>
              </a:lnSpc>
            </a:pPr>
            <a:endParaRPr lang="en-US" sz="2200" b="0" strike="noStrike" spc="-1">
              <a:solidFill>
                <a:srgbClr val="000000"/>
              </a:solidFill>
              <a:uFill>
                <a:solidFill>
                  <a:srgbClr val="FFFFFF"/>
                </a:solidFill>
              </a:uFill>
              <a:latin typeface="Tw Cen MT"/>
            </a:endParaRPr>
          </a:p>
          <a:p>
            <a:pPr marL="91440" indent="-91080">
              <a:lnSpc>
                <a:spcPct val="100000"/>
              </a:lnSpc>
              <a:buClr>
                <a:srgbClr val="99CB38"/>
              </a:buClr>
              <a:buFont typeface="Arial"/>
              <a:buChar char="•"/>
            </a:pPr>
            <a:r>
              <a:rPr lang="en-US" sz="2200" b="0" strike="noStrike" spc="-1">
                <a:solidFill>
                  <a:srgbClr val="000000"/>
                </a:solidFill>
                <a:uFill>
                  <a:solidFill>
                    <a:srgbClr val="FFFFFF"/>
                  </a:solidFill>
                </a:uFill>
                <a:latin typeface="Tw Cen MT"/>
              </a:rPr>
              <a:t> </a:t>
            </a:r>
            <a:r>
              <a:rPr lang="en-US" sz="2200" b="1" strike="noStrike" spc="-1">
                <a:solidFill>
                  <a:srgbClr val="99CB38"/>
                </a:solidFill>
                <a:uFill>
                  <a:solidFill>
                    <a:srgbClr val="FFFFFF"/>
                  </a:solidFill>
                </a:uFill>
                <a:latin typeface="Tw Cen MT"/>
              </a:rPr>
              <a:t>How can we compile a knowledge graph from literature to be able to compare to other data sources?</a:t>
            </a:r>
            <a:endParaRPr lang="en-US" sz="2200" b="0" strike="noStrike" spc="-1">
              <a:solidFill>
                <a:srgbClr val="000000"/>
              </a:solidFill>
              <a:uFill>
                <a:solidFill>
                  <a:srgbClr val="FFFFFF"/>
                </a:solidFill>
              </a:uFill>
              <a:latin typeface="Tw Cen MT"/>
            </a:endParaRPr>
          </a:p>
          <a:p>
            <a:pPr>
              <a:lnSpc>
                <a:spcPct val="100000"/>
              </a:lnSpc>
            </a:pPr>
            <a:endParaRPr lang="en-US" sz="2200" b="0" strike="noStrike" spc="-1">
              <a:solidFill>
                <a:srgbClr val="000000"/>
              </a:solidFill>
              <a:uFill>
                <a:solidFill>
                  <a:srgbClr val="FFFFFF"/>
                </a:solidFill>
              </a:uFill>
              <a:latin typeface="Tw Cen MT"/>
            </a:endParaRPr>
          </a:p>
        </p:txBody>
      </p:sp>
      <p:pic>
        <p:nvPicPr>
          <p:cNvPr id="48" name="Picture 3"/>
          <p:cNvPicPr/>
          <p:nvPr/>
        </p:nvPicPr>
        <p:blipFill>
          <a:blip r:embed="rId2"/>
          <a:stretch/>
        </p:blipFill>
        <p:spPr>
          <a:xfrm>
            <a:off x="7813210" y="4909064"/>
            <a:ext cx="783720" cy="783720"/>
          </a:xfrm>
          <a:prstGeom prst="rect">
            <a:avLst/>
          </a:prstGeom>
          <a:ln>
            <a:noFill/>
          </a:ln>
        </p:spPr>
      </p:pic>
      <p:pic>
        <p:nvPicPr>
          <p:cNvPr id="49" name="Picture 5"/>
          <p:cNvPicPr/>
          <p:nvPr/>
        </p:nvPicPr>
        <p:blipFill>
          <a:blip r:embed="rId3"/>
          <a:stretch/>
        </p:blipFill>
        <p:spPr>
          <a:xfrm>
            <a:off x="6393910" y="5858116"/>
            <a:ext cx="644400" cy="644400"/>
          </a:xfrm>
          <a:prstGeom prst="rect">
            <a:avLst/>
          </a:prstGeom>
          <a:ln>
            <a:noFill/>
          </a:ln>
        </p:spPr>
      </p:pic>
      <p:sp>
        <p:nvSpPr>
          <p:cNvPr id="50" name="CustomShape 3"/>
          <p:cNvSpPr/>
          <p:nvPr/>
        </p:nvSpPr>
        <p:spPr>
          <a:xfrm>
            <a:off x="7038310" y="5990340"/>
            <a:ext cx="40291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E" sz="2000" b="0" strike="noStrike" spc="-1">
                <a:solidFill>
                  <a:srgbClr val="000000"/>
                </a:solidFill>
                <a:uFill>
                  <a:solidFill>
                    <a:srgbClr val="FFFFFF"/>
                  </a:solidFill>
                </a:uFill>
                <a:latin typeface="Tw Cen MT"/>
              </a:rPr>
              <a:t>a.r.dirkson@liacs.leidenuniv.nl</a:t>
            </a:r>
            <a:endParaRPr lang="en-IE" sz="1800" b="0" strike="noStrike" spc="-1">
              <a:solidFill>
                <a:srgbClr val="000000"/>
              </a:solidFill>
              <a:uFill>
                <a:solidFill>
                  <a:srgbClr val="FFFFFF"/>
                </a:solidFill>
              </a:uFill>
              <a:latin typeface="Arial"/>
            </a:endParaRPr>
          </a:p>
        </p:txBody>
      </p:sp>
      <p:sp>
        <p:nvSpPr>
          <p:cNvPr id="51" name="CustomShape 4"/>
          <p:cNvSpPr/>
          <p:nvPr/>
        </p:nvSpPr>
        <p:spPr>
          <a:xfrm>
            <a:off x="6263410" y="5100995"/>
            <a:ext cx="15498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E" sz="2000" b="0" strike="noStrike" spc="-1">
                <a:solidFill>
                  <a:srgbClr val="000000"/>
                </a:solidFill>
                <a:uFill>
                  <a:solidFill>
                    <a:srgbClr val="FFFFFF"/>
                  </a:solidFill>
                </a:uFill>
                <a:latin typeface="Tw Cen MT"/>
              </a:rPr>
              <a:t>Room 1.26</a:t>
            </a:r>
            <a:endParaRPr lang="en-IE" sz="1800" b="0" strike="noStrike" spc="-1">
              <a:solidFill>
                <a:srgbClr val="000000"/>
              </a:solidFill>
              <a:uFill>
                <a:solidFill>
                  <a:srgbClr val="FFFFFF"/>
                </a:solidFill>
              </a:uFill>
              <a:latin typeface="Arial"/>
            </a:endParaRPr>
          </a:p>
        </p:txBody>
      </p:sp>
      <p:pic>
        <p:nvPicPr>
          <p:cNvPr id="52" name="Picture 8"/>
          <p:cNvPicPr/>
          <p:nvPr/>
        </p:nvPicPr>
        <p:blipFill>
          <a:blip r:embed="rId4"/>
          <a:stretch/>
        </p:blipFill>
        <p:spPr>
          <a:xfrm>
            <a:off x="304560" y="2833200"/>
            <a:ext cx="2142720" cy="2142720"/>
          </a:xfrm>
          <a:prstGeom prst="rect">
            <a:avLst/>
          </a:prstGeom>
          <a:ln>
            <a:noFill/>
          </a:ln>
        </p:spPr>
      </p:pic>
      <p:pic>
        <p:nvPicPr>
          <p:cNvPr id="53" name="Picture 9"/>
          <p:cNvPicPr/>
          <p:nvPr/>
        </p:nvPicPr>
        <p:blipFill>
          <a:blip r:embed="rId5"/>
          <a:stretch/>
        </p:blipFill>
        <p:spPr>
          <a:xfrm>
            <a:off x="2999160" y="2703240"/>
            <a:ext cx="2152440" cy="2123640"/>
          </a:xfrm>
          <a:prstGeom prst="rect">
            <a:avLst/>
          </a:prstGeom>
          <a:ln>
            <a:noFill/>
          </a:ln>
        </p:spPr>
      </p:pic>
      <p:sp>
        <p:nvSpPr>
          <p:cNvPr id="54" name="CustomShape 5"/>
          <p:cNvSpPr/>
          <p:nvPr/>
        </p:nvSpPr>
        <p:spPr>
          <a:xfrm flipV="1">
            <a:off x="2447640" y="3903840"/>
            <a:ext cx="487080" cy="360"/>
          </a:xfrm>
          <a:custGeom>
            <a:avLst/>
            <a:gdLst/>
            <a:ahLst/>
            <a:cxnLst/>
            <a:rect l="l" t="t" r="r" b="b"/>
            <a:pathLst>
              <a:path w="21600" h="21600">
                <a:moveTo>
                  <a:pt x="0" y="0"/>
                </a:moveTo>
                <a:lnTo>
                  <a:pt x="21600" y="21600"/>
                </a:lnTo>
              </a:path>
            </a:pathLst>
          </a:custGeom>
          <a:noFill/>
          <a:ln w="76320">
            <a:round/>
            <a:tailEnd type="triangle" w="med" len="med"/>
          </a:ln>
        </p:spPr>
        <p:style>
          <a:lnRef idx="1">
            <a:schemeClr val="accent1"/>
          </a:lnRef>
          <a:fillRef idx="0">
            <a:schemeClr val="accent1"/>
          </a:fillRef>
          <a:effectRef idx="0">
            <a:schemeClr val="accent1"/>
          </a:effectRef>
          <a:fontRef idx="minor"/>
        </p:style>
      </p:sp>
      <p:sp>
        <p:nvSpPr>
          <p:cNvPr id="11" name="CustomShape 3"/>
          <p:cNvSpPr/>
          <p:nvPr/>
        </p:nvSpPr>
        <p:spPr>
          <a:xfrm>
            <a:off x="6135868" y="4513784"/>
            <a:ext cx="4924379"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E" sz="2000" b="0" strike="noStrike" spc="-1">
                <a:solidFill>
                  <a:srgbClr val="000000"/>
                </a:solidFill>
                <a:uFill>
                  <a:solidFill>
                    <a:srgbClr val="FFFFFF"/>
                  </a:solidFill>
                </a:uFill>
                <a:latin typeface="Tw Cen MT"/>
              </a:rPr>
              <a:t>Supervision: Anne Dirkson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99CB38"/>
                </a:solidFill>
                <a:uFill>
                  <a:solidFill>
                    <a:srgbClr val="FFFFFF"/>
                  </a:solidFill>
                </a:uFill>
                <a:latin typeface="Tw Cen MT Condensed"/>
              </a:rPr>
              <a:t>Text mining</a:t>
            </a:r>
            <a:r>
              <a:rPr lang="en-US" sz="5000" b="0" strike="noStrike" cap="all" spc="97">
                <a:solidFill>
                  <a:srgbClr val="0D0D0D"/>
                </a:solidFill>
                <a:uFill>
                  <a:solidFill>
                    <a:srgbClr val="FFFFFF"/>
                  </a:solidFill>
                </a:uFill>
                <a:latin typeface="Tw Cen MT Condensed"/>
              </a:rPr>
              <a:t>
Metadata classification for archaeological reports</a:t>
            </a:r>
            <a:endParaRPr lang="en-US" sz="1800" b="0" strike="noStrike" spc="-1">
              <a:solidFill>
                <a:srgbClr val="000000"/>
              </a:solidFill>
              <a:uFill>
                <a:solidFill>
                  <a:srgbClr val="FFFFFF"/>
                </a:solidFill>
              </a:uFill>
              <a:latin typeface="Tw Cen MT"/>
            </a:endParaRPr>
          </a:p>
        </p:txBody>
      </p:sp>
      <p:sp>
        <p:nvSpPr>
          <p:cNvPr id="56" name="TextShape 2"/>
          <p:cNvSpPr txBox="1"/>
          <p:nvPr/>
        </p:nvSpPr>
        <p:spPr>
          <a:xfrm>
            <a:off x="5989320" y="2286000"/>
            <a:ext cx="5530680" cy="4023000"/>
          </a:xfrm>
          <a:prstGeom prst="rect">
            <a:avLst/>
          </a:prstGeom>
          <a:noFill/>
          <a:ln>
            <a:noFill/>
          </a:ln>
        </p:spPr>
        <p:txBody>
          <a:bodyPr lIns="45720" rIns="45720"/>
          <a:lstStyle/>
          <a:p>
            <a:pPr marL="91440" indent="-91080">
              <a:lnSpc>
                <a:spcPct val="90000"/>
              </a:lnSpc>
              <a:buClr>
                <a:srgbClr val="99CB38"/>
              </a:buClr>
              <a:buFont typeface="Tw Cen MT"/>
              <a:buChar char=" "/>
            </a:pPr>
            <a:r>
              <a:rPr lang="en-US" sz="2200" b="0" strike="noStrike" spc="-1">
                <a:solidFill>
                  <a:srgbClr val="000000"/>
                </a:solidFill>
                <a:uFill>
                  <a:solidFill>
                    <a:srgbClr val="FFFFFF"/>
                  </a:solidFill>
                </a:uFill>
                <a:latin typeface="Tw Cen MT"/>
              </a:rPr>
              <a:t>Preprocessing for Information Retrieval</a:t>
            </a:r>
          </a:p>
          <a:p>
            <a:pPr>
              <a:lnSpc>
                <a:spcPct val="90000"/>
              </a:lnSpc>
            </a:pPr>
            <a:endParaRPr lang="en-US" sz="2200" b="0" strike="noStrike" spc="-1">
              <a:solidFill>
                <a:srgbClr val="000000"/>
              </a:solidFill>
              <a:uFill>
                <a:solidFill>
                  <a:srgbClr val="FFFFFF"/>
                </a:solidFill>
              </a:uFill>
              <a:latin typeface="Tw Cen MT"/>
            </a:endParaRPr>
          </a:p>
          <a:p>
            <a:pPr marL="91440" indent="-91080">
              <a:lnSpc>
                <a:spcPct val="100000"/>
              </a:lnSpc>
              <a:buClr>
                <a:srgbClr val="99CB38"/>
              </a:buClr>
              <a:buFont typeface="Arial"/>
              <a:buChar char="•"/>
            </a:pPr>
            <a:r>
              <a:rPr lang="en-US" sz="2200" b="1" strike="noStrike" spc="-1">
                <a:solidFill>
                  <a:srgbClr val="99CB38"/>
                </a:solidFill>
                <a:uFill>
                  <a:solidFill>
                    <a:srgbClr val="FFFFFF"/>
                  </a:solidFill>
                </a:uFill>
                <a:latin typeface="Tw Cen MT"/>
              </a:rPr>
              <a:t>To what extent can we classify excavation reports into time, subject &amp; location?
Can we extract headings and document structure from PDF? </a:t>
            </a:r>
            <a:endParaRPr lang="en-US" sz="2200" b="0" strike="noStrike" spc="-1">
              <a:solidFill>
                <a:srgbClr val="000000"/>
              </a:solidFill>
              <a:uFill>
                <a:solidFill>
                  <a:srgbClr val="FFFFFF"/>
                </a:solidFill>
              </a:uFill>
              <a:latin typeface="Tw Cen MT"/>
            </a:endParaRPr>
          </a:p>
          <a:p>
            <a:pPr>
              <a:lnSpc>
                <a:spcPct val="100000"/>
              </a:lnSpc>
            </a:pPr>
            <a:endParaRPr lang="en-US" sz="2200" b="0" strike="noStrike" spc="-1">
              <a:solidFill>
                <a:srgbClr val="000000"/>
              </a:solidFill>
              <a:uFill>
                <a:solidFill>
                  <a:srgbClr val="FFFFFF"/>
                </a:solidFill>
              </a:uFill>
              <a:latin typeface="Tw Cen MT"/>
            </a:endParaRPr>
          </a:p>
        </p:txBody>
      </p:sp>
      <p:sp>
        <p:nvSpPr>
          <p:cNvPr id="57" name="CustomShape 3"/>
          <p:cNvSpPr/>
          <p:nvPr/>
        </p:nvSpPr>
        <p:spPr>
          <a:xfrm>
            <a:off x="7359510" y="5991225"/>
            <a:ext cx="411768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E" sz="2000" b="0" strike="noStrike" spc="-1">
                <a:solidFill>
                  <a:srgbClr val="000000"/>
                </a:solidFill>
                <a:uFill>
                  <a:solidFill>
                    <a:srgbClr val="FFFFFF"/>
                  </a:solidFill>
                </a:uFill>
                <a:latin typeface="Tw Cen MT"/>
              </a:rPr>
              <a:t>a.brandsen@arch.leidenuniv.nl</a:t>
            </a:r>
            <a:endParaRPr lang="en-IE" sz="1800" b="0" strike="noStrike" spc="-1">
              <a:solidFill>
                <a:srgbClr val="000000"/>
              </a:solidFill>
              <a:uFill>
                <a:solidFill>
                  <a:srgbClr val="FFFFFF"/>
                </a:solidFill>
              </a:uFill>
              <a:latin typeface="Arial"/>
            </a:endParaRPr>
          </a:p>
        </p:txBody>
      </p:sp>
      <p:sp>
        <p:nvSpPr>
          <p:cNvPr id="58" name="CustomShape 4"/>
          <p:cNvSpPr/>
          <p:nvPr/>
        </p:nvSpPr>
        <p:spPr>
          <a:xfrm>
            <a:off x="8538120" y="5168880"/>
            <a:ext cx="1549800" cy="395280"/>
          </a:xfrm>
          <a:prstGeom prst="rect">
            <a:avLst/>
          </a:prstGeom>
          <a:noFill/>
          <a:ln>
            <a:noFill/>
          </a:ln>
        </p:spPr>
        <p:style>
          <a:lnRef idx="0">
            <a:scrgbClr r="0" g="0" b="0"/>
          </a:lnRef>
          <a:fillRef idx="0">
            <a:scrgbClr r="0" g="0" b="0"/>
          </a:fillRef>
          <a:effectRef idx="0">
            <a:scrgbClr r="0" g="0" b="0"/>
          </a:effectRef>
          <a:fontRef idx="minor"/>
        </p:style>
      </p:sp>
      <p:pic>
        <p:nvPicPr>
          <p:cNvPr id="59" name="Picture 8"/>
          <p:cNvPicPr/>
          <p:nvPr/>
        </p:nvPicPr>
        <p:blipFill>
          <a:blip r:embed="rId2"/>
          <a:stretch/>
        </p:blipFill>
        <p:spPr>
          <a:xfrm>
            <a:off x="304560" y="2833200"/>
            <a:ext cx="2142720" cy="2142720"/>
          </a:xfrm>
          <a:prstGeom prst="rect">
            <a:avLst/>
          </a:prstGeom>
          <a:ln>
            <a:noFill/>
          </a:ln>
        </p:spPr>
      </p:pic>
      <p:sp>
        <p:nvSpPr>
          <p:cNvPr id="60" name="CustomShape 5"/>
          <p:cNvSpPr/>
          <p:nvPr/>
        </p:nvSpPr>
        <p:spPr>
          <a:xfrm flipV="1">
            <a:off x="2411640" y="3903840"/>
            <a:ext cx="487080" cy="360"/>
          </a:xfrm>
          <a:custGeom>
            <a:avLst/>
            <a:gdLst/>
            <a:ahLst/>
            <a:cxnLst/>
            <a:rect l="l" t="t" r="r" b="b"/>
            <a:pathLst>
              <a:path w="21600" h="21600">
                <a:moveTo>
                  <a:pt x="0" y="0"/>
                </a:moveTo>
                <a:lnTo>
                  <a:pt x="21600" y="21600"/>
                </a:lnTo>
              </a:path>
            </a:pathLst>
          </a:custGeom>
          <a:noFill/>
          <a:ln w="76320">
            <a:round/>
            <a:tailEnd type="triangle" w="med" len="med"/>
          </a:ln>
        </p:spPr>
        <p:style>
          <a:lnRef idx="1">
            <a:schemeClr val="accent1"/>
          </a:lnRef>
          <a:fillRef idx="0">
            <a:schemeClr val="accent1"/>
          </a:fillRef>
          <a:effectRef idx="0">
            <a:schemeClr val="accent1"/>
          </a:effectRef>
          <a:fontRef idx="minor"/>
        </p:style>
      </p:sp>
      <p:graphicFrame>
        <p:nvGraphicFramePr>
          <p:cNvPr id="61" name="Table 6"/>
          <p:cNvGraphicFramePr/>
          <p:nvPr/>
        </p:nvGraphicFramePr>
        <p:xfrm>
          <a:off x="3011400" y="3116160"/>
          <a:ext cx="2612160" cy="1463040"/>
        </p:xfrm>
        <a:graphic>
          <a:graphicData uri="http://schemas.openxmlformats.org/drawingml/2006/table">
            <a:tbl>
              <a:tblPr/>
              <a:tblGrid>
                <a:gridCol w="1296000">
                  <a:extLst>
                    <a:ext uri="{9D8B030D-6E8A-4147-A177-3AD203B41FA5}">
                      <a16:colId xmlns:a16="http://schemas.microsoft.com/office/drawing/2014/main" val="20000"/>
                    </a:ext>
                  </a:extLst>
                </a:gridCol>
                <a:gridCol w="1316160">
                  <a:extLst>
                    <a:ext uri="{9D8B030D-6E8A-4147-A177-3AD203B41FA5}">
                      <a16:colId xmlns:a16="http://schemas.microsoft.com/office/drawing/2014/main" val="20001"/>
                    </a:ext>
                  </a:extLst>
                </a:gridCol>
              </a:tblGrid>
              <a:tr h="349920">
                <a:tc>
                  <a:txBody>
                    <a:bodyPr/>
                    <a:lstStyle/>
                    <a:p>
                      <a:r>
                        <a:rPr lang="en-IE" sz="1800" b="0" strike="noStrike" spc="-1">
                          <a:solidFill>
                            <a:srgbClr val="000000"/>
                          </a:solidFill>
                          <a:uFill>
                            <a:solidFill>
                              <a:srgbClr val="FFFFFF"/>
                            </a:solidFill>
                          </a:uFill>
                          <a:latin typeface="Arial"/>
                        </a:rPr>
                        <a:t>Time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E" sz="1800" b="0" strike="noStrike" spc="-1">
                          <a:solidFill>
                            <a:srgbClr val="000000"/>
                          </a:solidFill>
                          <a:uFill>
                            <a:solidFill>
                              <a:srgbClr val="FFFFFF"/>
                            </a:solidFill>
                          </a:uFill>
                          <a:latin typeface="Arial"/>
                        </a:rPr>
                        <a:t>Iron 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r>
                        <a:rPr lang="en-IE" sz="1800" b="0" strike="noStrike" spc="-1">
                          <a:solidFill>
                            <a:srgbClr val="000000"/>
                          </a:solidFill>
                          <a:uFill>
                            <a:solidFill>
                              <a:srgbClr val="FFFFFF"/>
                            </a:solidFill>
                          </a:uFill>
                          <a:latin typeface="Arial"/>
                        </a:rPr>
                        <a:t>Type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E" sz="1800" b="0" strike="noStrike" spc="-1">
                          <a:solidFill>
                            <a:srgbClr val="000000"/>
                          </a:solidFill>
                          <a:uFill>
                            <a:solidFill>
                              <a:srgbClr val="FFFFFF"/>
                            </a:solidFill>
                          </a:uFill>
                          <a:latin typeface="Arial"/>
                        </a:rPr>
                        <a:t>Excavation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r>
                        <a:rPr lang="en-IE" sz="1800" b="0" strike="noStrike" spc="-1">
                          <a:solidFill>
                            <a:srgbClr val="000000"/>
                          </a:solidFill>
                          <a:uFill>
                            <a:solidFill>
                              <a:srgbClr val="FFFFFF"/>
                            </a:solidFill>
                          </a:uFill>
                          <a:latin typeface="Arial"/>
                        </a:rPr>
                        <a:t>Location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E" sz="1800" b="0" strike="noStrike" spc="-1">
                          <a:solidFill>
                            <a:srgbClr val="000000"/>
                          </a:solidFill>
                          <a:uFill>
                            <a:solidFill>
                              <a:srgbClr val="FFFFFF"/>
                            </a:solidFill>
                          </a:uFill>
                          <a:latin typeface="Arial"/>
                        </a:rPr>
                        <a:t>Leiden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9920">
                <a:tc>
                  <a:txBody>
                    <a:bodyPr/>
                    <a:lstStyle/>
                    <a:p>
                      <a:r>
                        <a:rPr lang="en-IE" sz="1800" b="0" strike="noStrike" spc="-1">
                          <a:solidFill>
                            <a:srgbClr val="000000"/>
                          </a:solidFill>
                          <a:uFill>
                            <a:solidFill>
                              <a:srgbClr val="FFFFFF"/>
                            </a:solidFill>
                          </a:uFill>
                          <a:latin typeface="Arial"/>
                        </a:rPr>
                        <a:t>Results?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E" sz="1800" b="0" strike="noStrike" spc="-1">
                          <a:solidFill>
                            <a:srgbClr val="000000"/>
                          </a:solidFill>
                          <a:uFill>
                            <a:solidFill>
                              <a:srgbClr val="FFFFFF"/>
                            </a:solidFill>
                          </a:uFill>
                          <a:latin typeface="Arial"/>
                        </a:rPr>
                        <a:t>Yes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
        <p:nvSpPr>
          <p:cNvPr id="9" name="CustomShape 3"/>
          <p:cNvSpPr/>
          <p:nvPr/>
        </p:nvSpPr>
        <p:spPr>
          <a:xfrm>
            <a:off x="6536638" y="5366520"/>
            <a:ext cx="4924379"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E" sz="2000" b="0" strike="noStrike" spc="-1">
                <a:solidFill>
                  <a:srgbClr val="000000"/>
                </a:solidFill>
                <a:uFill>
                  <a:solidFill>
                    <a:srgbClr val="FFFFFF"/>
                  </a:solidFill>
                </a:uFill>
                <a:latin typeface="Tw Cen MT"/>
              </a:rPr>
              <a:t>Supervision: Alex Brandsen</a:t>
            </a:r>
          </a:p>
        </p:txBody>
      </p:sp>
      <p:pic>
        <p:nvPicPr>
          <p:cNvPr id="10" name="Picture 5"/>
          <p:cNvPicPr/>
          <p:nvPr/>
        </p:nvPicPr>
        <p:blipFill>
          <a:blip r:embed="rId3"/>
          <a:stretch/>
        </p:blipFill>
        <p:spPr>
          <a:xfrm>
            <a:off x="6673300" y="5898835"/>
            <a:ext cx="644400" cy="644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597897"/>
            <a:ext cx="10972800" cy="5706180"/>
          </a:xfrm>
        </p:spPr>
        <p:txBody>
          <a:bodyPr>
            <a:noAutofit/>
          </a:bodyPr>
          <a:lstStyle/>
          <a:p>
            <a:pPr marL="0" indent="0">
              <a:lnSpc>
                <a:spcPct val="90000"/>
              </a:lnSpc>
              <a:spcBef>
                <a:spcPts val="600"/>
              </a:spcBef>
              <a:buNone/>
            </a:pPr>
            <a:r>
              <a:rPr lang="en-GB" sz="3200"/>
              <a:t>Projects at Antes</a:t>
            </a:r>
          </a:p>
          <a:p>
            <a:pPr marL="0" indent="0">
              <a:lnSpc>
                <a:spcPct val="90000"/>
              </a:lnSpc>
              <a:spcBef>
                <a:spcPts val="600"/>
              </a:spcBef>
              <a:buNone/>
            </a:pPr>
            <a:endParaRPr lang="en-GB" sz="1700"/>
          </a:p>
          <a:p>
            <a:pPr>
              <a:lnSpc>
                <a:spcPct val="90000"/>
              </a:lnSpc>
              <a:spcBef>
                <a:spcPts val="600"/>
              </a:spcBef>
            </a:pPr>
            <a:r>
              <a:rPr lang="en-GB" sz="1700"/>
              <a:t>Antes provides mental healthcare and addiction care for patients in the Rotterdam Area. The data science department consists of three people working to support our healthcare professionals providing the best possible treatment for our patients. Psychiatry is a very language-driven profession, so we find there is a lot of value in the clinical notes of our professionals. </a:t>
            </a:r>
            <a:r>
              <a:rPr lang="en-GB" sz="1700" b="1"/>
              <a:t>Possible research topics:</a:t>
            </a:r>
          </a:p>
          <a:p>
            <a:pPr lvl="1">
              <a:lnSpc>
                <a:spcPct val="90000"/>
              </a:lnSpc>
              <a:spcBef>
                <a:spcPts val="600"/>
              </a:spcBef>
            </a:pPr>
            <a:r>
              <a:rPr lang="en-GB" sz="1700"/>
              <a:t>“Text summarisation of Electronic Health Records” </a:t>
            </a:r>
          </a:p>
          <a:p>
            <a:pPr lvl="1">
              <a:lnSpc>
                <a:spcPct val="90000"/>
              </a:lnSpc>
              <a:spcBef>
                <a:spcPts val="600"/>
              </a:spcBef>
            </a:pPr>
            <a:r>
              <a:rPr lang="en-GB" sz="1700"/>
              <a:t>“Improvement of NLP prediction pipeline” </a:t>
            </a:r>
          </a:p>
          <a:p>
            <a:pPr lvl="1">
              <a:lnSpc>
                <a:spcPct val="90000"/>
              </a:lnSpc>
              <a:spcBef>
                <a:spcPts val="600"/>
              </a:spcBef>
            </a:pPr>
            <a:r>
              <a:rPr lang="en-GB" sz="1700"/>
              <a:t>“finding ‘hidden’ features in clinical notes” </a:t>
            </a:r>
          </a:p>
          <a:p>
            <a:pPr lvl="1">
              <a:lnSpc>
                <a:spcPct val="90000"/>
              </a:lnSpc>
              <a:spcBef>
                <a:spcPts val="600"/>
              </a:spcBef>
            </a:pPr>
            <a:r>
              <a:rPr lang="en-GB" sz="1700"/>
              <a:t>“Explainability of NLP models”</a:t>
            </a:r>
          </a:p>
          <a:p>
            <a:pPr lvl="1">
              <a:lnSpc>
                <a:spcPct val="90000"/>
              </a:lnSpc>
              <a:spcBef>
                <a:spcPts val="600"/>
              </a:spcBef>
            </a:pPr>
            <a:r>
              <a:rPr lang="en-GB" sz="1700"/>
              <a:t>When to use 1) structured (tabular) data, 2) unstructured data (clinical notes), 3) combination of both in predictive modelling</a:t>
            </a:r>
          </a:p>
          <a:p>
            <a:pPr marL="228600" lvl="1" indent="0">
              <a:lnSpc>
                <a:spcPct val="90000"/>
              </a:lnSpc>
              <a:spcBef>
                <a:spcPts val="600"/>
              </a:spcBef>
              <a:buNone/>
            </a:pPr>
            <a:endParaRPr lang="en-GB" sz="1700"/>
          </a:p>
          <a:p>
            <a:pPr>
              <a:lnSpc>
                <a:spcPct val="90000"/>
              </a:lnSpc>
              <a:spcBef>
                <a:spcPts val="600"/>
              </a:spcBef>
            </a:pPr>
            <a:r>
              <a:rPr lang="en-GB" sz="1700" b="1"/>
              <a:t>Student:</a:t>
            </a:r>
          </a:p>
          <a:p>
            <a:pPr lvl="1">
              <a:lnSpc>
                <a:spcPct val="90000"/>
              </a:lnSpc>
              <a:spcBef>
                <a:spcPts val="600"/>
              </a:spcBef>
            </a:pPr>
            <a:r>
              <a:rPr lang="en-GB" sz="1700"/>
              <a:t>Not afraid of 'messy' data</a:t>
            </a:r>
          </a:p>
          <a:p>
            <a:pPr lvl="1">
              <a:lnSpc>
                <a:spcPct val="90000"/>
              </a:lnSpc>
              <a:spcBef>
                <a:spcPts val="600"/>
              </a:spcBef>
            </a:pPr>
            <a:r>
              <a:rPr lang="en-GB" sz="1700"/>
              <a:t>Pro-active, inquisitive, not afraid to ask questions</a:t>
            </a:r>
          </a:p>
          <a:p>
            <a:pPr lvl="1">
              <a:lnSpc>
                <a:spcPct val="90000"/>
              </a:lnSpc>
              <a:spcBef>
                <a:spcPts val="600"/>
              </a:spcBef>
            </a:pPr>
            <a:r>
              <a:rPr lang="en-GB" sz="1700"/>
              <a:t>Works in Python</a:t>
            </a:r>
          </a:p>
          <a:p>
            <a:pPr lvl="1">
              <a:lnSpc>
                <a:spcPct val="90000"/>
              </a:lnSpc>
              <a:spcBef>
                <a:spcPts val="600"/>
              </a:spcBef>
            </a:pPr>
            <a:r>
              <a:rPr lang="en-GB" sz="1700"/>
              <a:t>At least 50% on-site in Rotterdam. Antes' data science team will be available for support, sparring and guidance</a:t>
            </a:r>
          </a:p>
        </p:txBody>
      </p:sp>
      <p:sp>
        <p:nvSpPr>
          <p:cNvPr id="5" name="CustomShape 3"/>
          <p:cNvSpPr/>
          <p:nvPr/>
        </p:nvSpPr>
        <p:spPr>
          <a:xfrm>
            <a:off x="6759621" y="6234120"/>
            <a:ext cx="4924379"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IE" sz="1700" dirty="0"/>
              <a:t>Supervision: Suzan </a:t>
            </a:r>
            <a:r>
              <a:rPr lang="en-IE" sz="1700" dirty="0" smtClean="0"/>
              <a:t>Verberne	 		s.verberne@liacs.leidenuniv.nl</a:t>
            </a:r>
            <a:endParaRPr lang="en-IE" sz="1700" dirty="0"/>
          </a:p>
        </p:txBody>
      </p:sp>
      <p:sp>
        <p:nvSpPr>
          <p:cNvPr id="6" name="Rectangle 5"/>
          <p:cNvSpPr/>
          <p:nvPr/>
        </p:nvSpPr>
        <p:spPr>
          <a:xfrm>
            <a:off x="8565700" y="574648"/>
            <a:ext cx="2903359" cy="369332"/>
          </a:xfrm>
          <a:prstGeom prst="rect">
            <a:avLst/>
          </a:prstGeom>
        </p:spPr>
        <p:txBody>
          <a:bodyPr wrap="none">
            <a:spAutoFit/>
          </a:bodyPr>
          <a:lstStyle/>
          <a:p>
            <a:r>
              <a:rPr lang="en-GB">
                <a:hlinkClick r:id="rId2"/>
              </a:rPr>
              <a:t>https://www.antesgroep.nl/</a:t>
            </a:r>
            <a:r>
              <a:rPr lang="en-GB"/>
              <a:t> </a:t>
            </a:r>
          </a:p>
        </p:txBody>
      </p:sp>
      <p:pic>
        <p:nvPicPr>
          <p:cNvPr id="7" name="Picture 6" descr="Screenshot 2019-06-24 at 10.18.5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79492" y="384418"/>
            <a:ext cx="3403600" cy="838200"/>
          </a:xfrm>
          <a:prstGeom prst="rect">
            <a:avLst/>
          </a:prstGeom>
        </p:spPr>
      </p:pic>
    </p:spTree>
    <p:extLst>
      <p:ext uri="{BB962C8B-B14F-4D97-AF65-F5344CB8AC3E}">
        <p14:creationId xmlns:p14="http://schemas.microsoft.com/office/powerpoint/2010/main" val="229070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shot 2019-06-26 at 21.28.44.png"/>
          <p:cNvPicPr>
            <a:picLocks noChangeAspect="1"/>
          </p:cNvPicPr>
          <p:nvPr/>
        </p:nvPicPr>
        <p:blipFill rotWithShape="1">
          <a:blip r:embed="rId2" cstate="email">
            <a:extLst>
              <a:ext uri="{28A0092B-C50C-407E-A947-70E740481C1C}">
                <a14:useLocalDpi xmlns:a14="http://schemas.microsoft.com/office/drawing/2010/main" val="0"/>
              </a:ext>
            </a:extLst>
          </a:blip>
          <a:srcRect l="32002" t="41090"/>
          <a:stretch/>
        </p:blipFill>
        <p:spPr>
          <a:xfrm>
            <a:off x="5559778" y="3878501"/>
            <a:ext cx="6632222" cy="2917825"/>
          </a:xfrm>
          <a:prstGeom prst="rect">
            <a:avLst/>
          </a:prstGeom>
        </p:spPr>
      </p:pic>
      <p:sp>
        <p:nvSpPr>
          <p:cNvPr id="4" name="Tijdelijke aanduiding voor inhoud 3">
            <a:extLst>
              <a:ext uri="{FF2B5EF4-FFF2-40B4-BE49-F238E27FC236}">
                <a16:creationId xmlns:a16="http://schemas.microsoft.com/office/drawing/2014/main" id="{EB8A3043-5F71-4FCB-9C84-4F64CA471AC7}"/>
              </a:ext>
            </a:extLst>
          </p:cNvPr>
          <p:cNvSpPr>
            <a:spLocks noGrp="1"/>
          </p:cNvSpPr>
          <p:nvPr>
            <p:ph sz="quarter" idx="13"/>
          </p:nvPr>
        </p:nvSpPr>
        <p:spPr>
          <a:xfrm>
            <a:off x="658812" y="1520699"/>
            <a:ext cx="10869587" cy="3957228"/>
          </a:xfrm>
        </p:spPr>
        <p:txBody>
          <a:bodyPr/>
          <a:lstStyle/>
          <a:p>
            <a:pPr marL="342900" indent="-342900">
              <a:buFontTx/>
              <a:buChar char="-"/>
            </a:pPr>
            <a:r>
              <a:rPr lang="nl-NL" sz="2400" dirty="0"/>
              <a:t>Development of </a:t>
            </a:r>
            <a:r>
              <a:rPr lang="nl-NL" sz="2400" dirty="0" err="1"/>
              <a:t>deep</a:t>
            </a:r>
            <a:r>
              <a:rPr lang="nl-NL" sz="2400" dirty="0"/>
              <a:t> </a:t>
            </a:r>
            <a:r>
              <a:rPr lang="nl-NL" sz="2400" dirty="0" err="1"/>
              <a:t>learning</a:t>
            </a:r>
            <a:r>
              <a:rPr lang="nl-NL" sz="2400" dirty="0"/>
              <a:t> </a:t>
            </a:r>
            <a:r>
              <a:rPr lang="nl-NL" sz="2400" dirty="0" err="1"/>
              <a:t>models</a:t>
            </a:r>
            <a:r>
              <a:rPr lang="nl-NL" sz="2400" dirty="0"/>
              <a:t> / </a:t>
            </a:r>
            <a:r>
              <a:rPr lang="nl-NL" sz="2400" dirty="0" err="1"/>
              <a:t>neural</a:t>
            </a:r>
            <a:r>
              <a:rPr lang="nl-NL" sz="2400" dirty="0"/>
              <a:t> </a:t>
            </a:r>
            <a:r>
              <a:rPr lang="nl-NL" sz="2400" dirty="0" err="1"/>
              <a:t>networks</a:t>
            </a:r>
            <a:r>
              <a:rPr lang="nl-NL" sz="2400" dirty="0"/>
              <a:t> on discharge letters </a:t>
            </a:r>
            <a:r>
              <a:rPr lang="nl-NL" sz="2400" dirty="0" err="1"/>
              <a:t>and</a:t>
            </a:r>
            <a:r>
              <a:rPr lang="nl-NL" sz="2400" dirty="0"/>
              <a:t> </a:t>
            </a:r>
            <a:r>
              <a:rPr lang="nl-NL" sz="2400" dirty="0" err="1"/>
              <a:t>hospital</a:t>
            </a:r>
            <a:r>
              <a:rPr lang="nl-NL" sz="2400" dirty="0"/>
              <a:t> </a:t>
            </a:r>
            <a:r>
              <a:rPr lang="nl-NL" sz="2400" dirty="0" err="1"/>
              <a:t>notes</a:t>
            </a:r>
            <a:r>
              <a:rPr lang="nl-NL" sz="2400" dirty="0"/>
              <a:t> </a:t>
            </a:r>
            <a:r>
              <a:rPr lang="nl-NL" sz="2400" dirty="0" err="1"/>
              <a:t>for</a:t>
            </a:r>
            <a:r>
              <a:rPr lang="nl-NL" sz="2400" dirty="0"/>
              <a:t> </a:t>
            </a:r>
            <a:r>
              <a:rPr lang="nl-NL" sz="2400" dirty="0" err="1"/>
              <a:t>prediction</a:t>
            </a:r>
            <a:r>
              <a:rPr lang="nl-NL" sz="2400" dirty="0"/>
              <a:t> </a:t>
            </a:r>
            <a:r>
              <a:rPr lang="nl-NL" sz="2400" dirty="0" err="1"/>
              <a:t>hospital</a:t>
            </a:r>
            <a:r>
              <a:rPr lang="nl-NL" sz="2400" dirty="0"/>
              <a:t> </a:t>
            </a:r>
            <a:r>
              <a:rPr lang="nl-NL" sz="2400" dirty="0" err="1"/>
              <a:t>outcomes</a:t>
            </a:r>
            <a:endParaRPr lang="nl-NL" sz="2400" dirty="0"/>
          </a:p>
          <a:p>
            <a:pPr marL="342900" indent="-342900">
              <a:buFontTx/>
              <a:buChar char="-"/>
            </a:pPr>
            <a:r>
              <a:rPr lang="nl-NL" sz="2400" dirty="0" err="1"/>
              <a:t>Apply</a:t>
            </a:r>
            <a:r>
              <a:rPr lang="nl-NL" sz="2400" dirty="0"/>
              <a:t> machine </a:t>
            </a:r>
            <a:r>
              <a:rPr lang="nl-NL" sz="2400" dirty="0" err="1"/>
              <a:t>learning</a:t>
            </a:r>
            <a:r>
              <a:rPr lang="nl-NL" sz="2400" dirty="0"/>
              <a:t> / </a:t>
            </a:r>
            <a:r>
              <a:rPr lang="nl-NL" sz="2400" dirty="0" err="1"/>
              <a:t>deep</a:t>
            </a:r>
            <a:r>
              <a:rPr lang="nl-NL" sz="2400" dirty="0"/>
              <a:t> </a:t>
            </a:r>
            <a:r>
              <a:rPr lang="nl-NL" sz="2400" dirty="0" err="1"/>
              <a:t>learning</a:t>
            </a:r>
            <a:r>
              <a:rPr lang="nl-NL" sz="2400" dirty="0"/>
              <a:t> </a:t>
            </a:r>
            <a:r>
              <a:rPr lang="nl-NL" sz="2400" dirty="0" err="1"/>
              <a:t>models</a:t>
            </a:r>
            <a:r>
              <a:rPr lang="nl-NL" sz="2400" dirty="0"/>
              <a:t> on multiple datasets on different </a:t>
            </a:r>
            <a:r>
              <a:rPr lang="nl-NL" sz="2400" dirty="0" err="1"/>
              <a:t>locations</a:t>
            </a:r>
            <a:r>
              <a:rPr lang="nl-NL" sz="2400" dirty="0"/>
              <a:t> without </a:t>
            </a:r>
            <a:r>
              <a:rPr lang="nl-NL" sz="2400" dirty="0" err="1"/>
              <a:t>sharing</a:t>
            </a:r>
            <a:r>
              <a:rPr lang="nl-NL" sz="2400" dirty="0"/>
              <a:t> </a:t>
            </a:r>
            <a:r>
              <a:rPr lang="nl-NL" sz="2400" dirty="0" err="1"/>
              <a:t>the</a:t>
            </a:r>
            <a:r>
              <a:rPr lang="nl-NL" sz="2400" dirty="0"/>
              <a:t> data  (</a:t>
            </a:r>
            <a:r>
              <a:rPr lang="nl-NL" sz="2400" dirty="0" err="1"/>
              <a:t>distibuted</a:t>
            </a:r>
            <a:r>
              <a:rPr lang="nl-NL" sz="2400" dirty="0"/>
              <a:t> </a:t>
            </a:r>
            <a:r>
              <a:rPr lang="nl-NL" sz="2400" dirty="0" err="1"/>
              <a:t>learning</a:t>
            </a:r>
            <a:r>
              <a:rPr lang="nl-NL" sz="2400" dirty="0"/>
              <a:t> / </a:t>
            </a:r>
            <a:r>
              <a:rPr lang="nl-NL" sz="2400" dirty="0" err="1"/>
              <a:t>federated</a:t>
            </a:r>
            <a:r>
              <a:rPr lang="nl-NL" sz="2400" dirty="0"/>
              <a:t> </a:t>
            </a:r>
            <a:r>
              <a:rPr lang="nl-NL" sz="2400" dirty="0" err="1"/>
              <a:t>learning</a:t>
            </a:r>
            <a:r>
              <a:rPr lang="nl-NL" sz="2400" dirty="0"/>
              <a:t>)</a:t>
            </a:r>
          </a:p>
          <a:p>
            <a:pPr marL="342900" indent="-342900">
              <a:buFontTx/>
              <a:buChar char="-"/>
            </a:pPr>
            <a:r>
              <a:rPr lang="nl-NL" sz="2400" dirty="0"/>
              <a:t>Development of </a:t>
            </a:r>
            <a:r>
              <a:rPr lang="nl-NL" sz="2400" dirty="0" err="1"/>
              <a:t>models</a:t>
            </a:r>
            <a:r>
              <a:rPr lang="nl-NL" sz="2400" dirty="0"/>
              <a:t> voor patiënt </a:t>
            </a:r>
            <a:r>
              <a:rPr lang="nl-NL" sz="2400" dirty="0" err="1"/>
              <a:t>pathways</a:t>
            </a:r>
            <a:r>
              <a:rPr lang="nl-NL" sz="2400" dirty="0"/>
              <a:t> </a:t>
            </a:r>
            <a:r>
              <a:rPr lang="nl-NL" sz="2400" dirty="0" err="1"/>
              <a:t>thru</a:t>
            </a:r>
            <a:r>
              <a:rPr lang="nl-NL" sz="2400" dirty="0"/>
              <a:t> </a:t>
            </a:r>
            <a:r>
              <a:rPr lang="nl-NL" sz="2400" dirty="0" err="1"/>
              <a:t>the</a:t>
            </a:r>
            <a:r>
              <a:rPr lang="nl-NL" sz="2400" dirty="0"/>
              <a:t> </a:t>
            </a:r>
            <a:r>
              <a:rPr lang="nl-NL" sz="2400" dirty="0" err="1"/>
              <a:t>hospital</a:t>
            </a:r>
            <a:endParaRPr lang="nl-NL" sz="2400" dirty="0"/>
          </a:p>
          <a:p>
            <a:pPr marL="342900" indent="-342900">
              <a:buFontTx/>
              <a:buChar char="-"/>
            </a:pPr>
            <a:r>
              <a:rPr lang="nl-NL" sz="2400" dirty="0"/>
              <a:t>Development of </a:t>
            </a:r>
            <a:r>
              <a:rPr lang="nl-NL" sz="2400" dirty="0" err="1"/>
              <a:t>riskmodels</a:t>
            </a:r>
            <a:r>
              <a:rPr lang="nl-NL" sz="2400" dirty="0"/>
              <a:t> on </a:t>
            </a:r>
            <a:r>
              <a:rPr lang="nl-NL" sz="2400" dirty="0" err="1"/>
              <a:t>structured</a:t>
            </a:r>
            <a:r>
              <a:rPr lang="nl-NL" sz="2400" dirty="0"/>
              <a:t> data </a:t>
            </a:r>
            <a:r>
              <a:rPr lang="nl-NL" sz="2400" dirty="0" err="1"/>
              <a:t>for</a:t>
            </a:r>
            <a:r>
              <a:rPr lang="nl-NL" sz="2400" dirty="0"/>
              <a:t> </a:t>
            </a:r>
            <a:r>
              <a:rPr lang="nl-NL" sz="2400" dirty="0" err="1"/>
              <a:t>mortality</a:t>
            </a:r>
            <a:r>
              <a:rPr lang="nl-NL" sz="2400" dirty="0"/>
              <a:t>, long </a:t>
            </a:r>
            <a:r>
              <a:rPr lang="nl-NL" sz="2400" dirty="0" err="1"/>
              <a:t>length</a:t>
            </a:r>
            <a:r>
              <a:rPr lang="nl-NL" sz="2400" dirty="0"/>
              <a:t> of </a:t>
            </a:r>
            <a:r>
              <a:rPr lang="nl-NL" sz="2400" dirty="0" err="1"/>
              <a:t>stay</a:t>
            </a:r>
            <a:r>
              <a:rPr lang="nl-NL" sz="2400" dirty="0"/>
              <a:t> </a:t>
            </a:r>
            <a:r>
              <a:rPr lang="nl-NL" sz="2400" dirty="0" err="1"/>
              <a:t>and</a:t>
            </a:r>
            <a:r>
              <a:rPr lang="nl-NL" sz="2400" dirty="0"/>
              <a:t> </a:t>
            </a:r>
            <a:r>
              <a:rPr lang="nl-NL" sz="2400" dirty="0" err="1"/>
              <a:t>readmissions</a:t>
            </a:r>
            <a:endParaRPr lang="nl-NL" sz="2400" dirty="0"/>
          </a:p>
          <a:p>
            <a:pPr marL="342900" indent="-342900">
              <a:buFontTx/>
              <a:buChar char="-"/>
            </a:pPr>
            <a:endParaRPr lang="nl-NL" sz="2400" dirty="0"/>
          </a:p>
          <a:p>
            <a:pPr marL="342900" indent="-342900">
              <a:buFontTx/>
              <a:buChar char="-"/>
            </a:pPr>
            <a:endParaRPr lang="nl-NL" sz="2400" dirty="0"/>
          </a:p>
          <a:p>
            <a:pPr marL="342900" indent="-342900">
              <a:buFontTx/>
              <a:buChar char="-"/>
            </a:pPr>
            <a:endParaRPr lang="nl-NL" sz="2400" dirty="0"/>
          </a:p>
        </p:txBody>
      </p:sp>
      <p:sp>
        <p:nvSpPr>
          <p:cNvPr id="6" name="Tijdelijke aanduiding voor dianummer 5">
            <a:extLst>
              <a:ext uri="{FF2B5EF4-FFF2-40B4-BE49-F238E27FC236}">
                <a16:creationId xmlns:a16="http://schemas.microsoft.com/office/drawing/2014/main" id="{17ABB0A3-1D5B-45B1-9156-C82E7AFB7BEA}"/>
              </a:ext>
            </a:extLst>
          </p:cNvPr>
          <p:cNvSpPr>
            <a:spLocks noGrp="1"/>
          </p:cNvSpPr>
          <p:nvPr>
            <p:ph type="sldNum" sz="quarter" idx="15"/>
          </p:nvPr>
        </p:nvSpPr>
        <p:spPr/>
        <p:txBody>
          <a:bodyPr/>
          <a:lstStyle/>
          <a:p>
            <a:fld id="{B34F359B-8554-476F-8205-56629063DF24}" type="slidenum">
              <a:rPr lang="nl-NL" smtClean="0">
                <a:solidFill>
                  <a:srgbClr val="172983"/>
                </a:solidFill>
                <a:latin typeface="Calibri"/>
              </a:rPr>
              <a:pPr/>
              <a:t>6</a:t>
            </a:fld>
            <a:endParaRPr lang="nl-NL" dirty="0">
              <a:solidFill>
                <a:srgbClr val="172983"/>
              </a:solidFill>
              <a:latin typeface="Calibri"/>
            </a:endParaRPr>
          </a:p>
        </p:txBody>
      </p:sp>
      <p:sp>
        <p:nvSpPr>
          <p:cNvPr id="7" name="Titel 6">
            <a:extLst>
              <a:ext uri="{FF2B5EF4-FFF2-40B4-BE49-F238E27FC236}">
                <a16:creationId xmlns:a16="http://schemas.microsoft.com/office/drawing/2014/main" id="{7B2BCBB2-5B4B-4014-A3FA-0C2222E1E1EF}"/>
              </a:ext>
            </a:extLst>
          </p:cNvPr>
          <p:cNvSpPr>
            <a:spLocks noGrp="1"/>
          </p:cNvSpPr>
          <p:nvPr>
            <p:ph type="title"/>
          </p:nvPr>
        </p:nvSpPr>
        <p:spPr>
          <a:xfrm>
            <a:off x="663600" y="840668"/>
            <a:ext cx="10864800" cy="863600"/>
          </a:xfrm>
        </p:spPr>
        <p:txBody>
          <a:bodyPr/>
          <a:lstStyle/>
          <a:p>
            <a:r>
              <a:rPr lang="nl-NL" dirty="0" err="1"/>
              <a:t>Possible</a:t>
            </a:r>
            <a:r>
              <a:rPr lang="nl-NL" dirty="0"/>
              <a:t> research projects</a:t>
            </a:r>
          </a:p>
        </p:txBody>
      </p:sp>
      <p:sp>
        <p:nvSpPr>
          <p:cNvPr id="12" name="Title 1">
            <a:extLst>
              <a:ext uri="{FF2B5EF4-FFF2-40B4-BE49-F238E27FC236}">
                <a16:creationId xmlns:a16="http://schemas.microsoft.com/office/drawing/2014/main" id="{5637FBDB-0530-4EB4-ABF1-BF039042FFD6}"/>
              </a:ext>
            </a:extLst>
          </p:cNvPr>
          <p:cNvSpPr txBox="1">
            <a:spLocks/>
          </p:cNvSpPr>
          <p:nvPr/>
        </p:nvSpPr>
        <p:spPr bwMode="gray">
          <a:xfrm>
            <a:off x="663600" y="358597"/>
            <a:ext cx="9555501" cy="639237"/>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3000" kern="1200">
                <a:solidFill>
                  <a:schemeClr val="tx1"/>
                </a:solidFill>
                <a:latin typeface="+mn-lt"/>
                <a:ea typeface="+mj-ea"/>
                <a:cs typeface="+mj-cs"/>
              </a:defRPr>
            </a:lvl1pPr>
          </a:lstStyle>
          <a:p>
            <a:r>
              <a:rPr lang="en-GB" dirty="0"/>
              <a:t>Artificial Intelligence in de </a:t>
            </a:r>
            <a:r>
              <a:rPr lang="en-GB" dirty="0" err="1"/>
              <a:t>zorg</a:t>
            </a:r>
            <a:endParaRPr lang="en-GB" dirty="0"/>
          </a:p>
        </p:txBody>
      </p:sp>
      <p:sp>
        <p:nvSpPr>
          <p:cNvPr id="8" name="CustomShape 3"/>
          <p:cNvSpPr/>
          <p:nvPr/>
        </p:nvSpPr>
        <p:spPr>
          <a:xfrm>
            <a:off x="-1639661" y="6039555"/>
            <a:ext cx="4924379"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IE" sz="1700" dirty="0" smtClean="0"/>
              <a:t>   Supervision</a:t>
            </a:r>
            <a:r>
              <a:rPr lang="en-IE" sz="1700" dirty="0"/>
              <a:t>: Suzan </a:t>
            </a:r>
            <a:r>
              <a:rPr lang="en-IE" sz="1700" dirty="0" smtClean="0"/>
              <a:t>Verberne	</a:t>
            </a:r>
            <a:endParaRPr lang="en-IE" sz="1700" dirty="0"/>
          </a:p>
          <a:p>
            <a:pPr algn="r">
              <a:lnSpc>
                <a:spcPct val="100000"/>
              </a:lnSpc>
            </a:pPr>
            <a:r>
              <a:rPr lang="en-IE" sz="1700" dirty="0" smtClean="0"/>
              <a:t>s.verberne@liacs.leidenuniv.nl</a:t>
            </a:r>
            <a:endParaRPr lang="en-IE" sz="1700" dirty="0"/>
          </a:p>
        </p:txBody>
      </p:sp>
    </p:spTree>
    <p:extLst>
      <p:ext uri="{BB962C8B-B14F-4D97-AF65-F5344CB8AC3E}">
        <p14:creationId xmlns:p14="http://schemas.microsoft.com/office/powerpoint/2010/main" val="338644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arting a Cours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PerformationHotflo_Juli2018">
  <a:themeElements>
    <a:clrScheme name="Performation Hotflo 2018">
      <a:dk1>
        <a:srgbClr val="172983"/>
      </a:dk1>
      <a:lt1>
        <a:srgbClr val="FFFFFF"/>
      </a:lt1>
      <a:dk2>
        <a:srgbClr val="3C3C3C"/>
      </a:dk2>
      <a:lt2>
        <a:srgbClr val="D7D7D7"/>
      </a:lt2>
      <a:accent1>
        <a:srgbClr val="172983"/>
      </a:accent1>
      <a:accent2>
        <a:srgbClr val="A69CCC"/>
      </a:accent2>
      <a:accent3>
        <a:srgbClr val="735FAF"/>
      </a:accent3>
      <a:accent4>
        <a:srgbClr val="84CFF0"/>
      </a:accent4>
      <a:accent5>
        <a:srgbClr val="44B0E0"/>
      </a:accent5>
      <a:accent6>
        <a:srgbClr val="0085D0"/>
      </a:accent6>
      <a:hlink>
        <a:srgbClr val="172983"/>
      </a:hlink>
      <a:folHlink>
        <a:srgbClr val="0085D0"/>
      </a:folHlink>
    </a:clrScheme>
    <a:fontScheme name="Performation">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latin typeface="+mj-lt"/>
          </a:defRPr>
        </a:defPPr>
      </a:lstStyle>
    </a:txDef>
  </a:objectDefaults>
  <a:extraClrSchemeLst/>
  <a:custClrLst>
    <a:custClr name="Performation Blauw">
      <a:srgbClr val="182883"/>
    </a:custClr>
    <a:custClr name="Paars 1">
      <a:srgbClr val="A69CCC"/>
    </a:custClr>
    <a:custClr name="Paars 2">
      <a:srgbClr val="735FAF"/>
    </a:custClr>
    <a:custClr name="Blauw 1">
      <a:srgbClr val="84CFF0"/>
    </a:custClr>
    <a:custClr name="Blauw 2">
      <a:srgbClr val="44B0E0"/>
    </a:custClr>
    <a:custClr>
      <a:srgbClr val="FFFFFF"/>
    </a:custClr>
    <a:custClr>
      <a:srgbClr val="FFFFFF"/>
    </a:custClr>
    <a:custClr>
      <a:srgbClr val="FFFFFF"/>
    </a:custClr>
    <a:custClr>
      <a:srgbClr val="FFFFFF"/>
    </a:custClr>
    <a:custClr>
      <a:srgbClr val="FFFFFF"/>
    </a:custClr>
    <a:custClr name="Blauw 3">
      <a:srgbClr val="0085D0"/>
    </a:custClr>
    <a:custClr name="Groen 1">
      <a:srgbClr val="7FD9DF"/>
    </a:custClr>
    <a:custClr name="Groen 2">
      <a:srgbClr val="00B3C1"/>
    </a:custClr>
    <a:custClr name="Groen 3">
      <a:srgbClr val="009099"/>
    </a:custClr>
    <a:custClr name="Donkerblauw">
      <a:srgbClr val="0B063C"/>
    </a:custClr>
    <a:custClr>
      <a:srgbClr val="FFFFFF"/>
    </a:custClr>
    <a:custClr name="Benchmark/norm/referentie">
      <a:srgbClr val="A4037C"/>
    </a:custClr>
    <a:custClr>
      <a:srgbClr val="FFFFFF"/>
    </a:custClr>
    <a:custClr>
      <a:srgbClr val="FFFFFF"/>
    </a:custClr>
    <a:custClr>
      <a:srgbClr val="FFFFFF"/>
    </a:custClr>
    <a:custClr name="Grijs 1">
      <a:srgbClr val="F7F7F7"/>
    </a:custClr>
    <a:custClr name="Grijs 2">
      <a:srgbClr val="EBEBEB"/>
    </a:custClr>
    <a:custClr name="Grijs 3">
      <a:srgbClr val="D8D8D8"/>
    </a:custClr>
    <a:custClr name="Grijs 4">
      <a:srgbClr val="B9B9B9"/>
    </a:custClr>
    <a:custClr name="Grijs 5">
      <a:srgbClr val="6E6E6E"/>
    </a:custClr>
    <a:custClr name="Grijs 6">
      <a:srgbClr val="3C3C3C"/>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Presentation3" id="{8F0860F0-82E4-5F4B-95D2-4DDDEF1BC0F1}" vid="{407DB189-799B-164A-A980-0DC9A4446CA0}"/>
    </a:ext>
  </a:extLst>
</a:theme>
</file>

<file path=docProps/app.xml><?xml version="1.0" encoding="utf-8"?>
<Properties xmlns="http://schemas.openxmlformats.org/officeDocument/2006/extended-properties" xmlns:vt="http://schemas.openxmlformats.org/officeDocument/2006/docPropsVTypes">
  <Template>Integral</Template>
  <TotalTime>0</TotalTime>
  <Words>375</Words>
  <Application>Microsoft Office PowerPoint</Application>
  <PresentationFormat>Widescreen</PresentationFormat>
  <Paragraphs>59</Paragraphs>
  <Slides>6</Slides>
  <Notes>0</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21" baseType="lpstr">
      <vt:lpstr>Arial</vt:lpstr>
      <vt:lpstr>Calibri</vt:lpstr>
      <vt:lpstr>Calibri Light</vt:lpstr>
      <vt:lpstr>DejaVu Sans</vt:lpstr>
      <vt:lpstr>Nuon Matthew Light</vt:lpstr>
      <vt:lpstr>Symbol</vt:lpstr>
      <vt:lpstr>Times New Roman</vt:lpstr>
      <vt:lpstr>Tw Cen MT</vt:lpstr>
      <vt:lpstr>Tw Cen MT Condensed</vt:lpstr>
      <vt:lpstr>Wingdings</vt:lpstr>
      <vt:lpstr>Wingdings 3</vt:lpstr>
      <vt:lpstr>Office Theme</vt:lpstr>
      <vt:lpstr>Charting a Course</vt:lpstr>
      <vt:lpstr>PerformationHotflo_Juli2018</vt:lpstr>
      <vt:lpstr>think-cell Slide</vt:lpstr>
      <vt:lpstr>Text Mining and Retrieval Leiden </vt:lpstr>
      <vt:lpstr>PowerPoint Presentation</vt:lpstr>
      <vt:lpstr>PowerPoint Presentation</vt:lpstr>
      <vt:lpstr>PowerPoint Presentation</vt:lpstr>
      <vt:lpstr>PowerPoint Presentation</vt:lpstr>
      <vt:lpstr>Possible research projects</vt:lpstr>
    </vt:vector>
  </TitlesOfParts>
  <Company>ISSC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Dirkson, A.R.</dc:creator>
  <dc:description/>
  <cp:lastModifiedBy>Dirkson, A.R.</cp:lastModifiedBy>
  <cp:revision>24</cp:revision>
  <dcterms:created xsi:type="dcterms:W3CDTF">2019-06-13T06:15:56Z</dcterms:created>
  <dcterms:modified xsi:type="dcterms:W3CDTF">2019-06-27T07:07:22Z</dcterms:modified>
  <dc:language>en-IE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ISSC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ies>
</file>