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1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9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64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58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19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8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2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7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2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99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1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3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DF7B-0F9B-46BA-BF38-7C47F0C380D1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7A6AB43-0C4E-49E2-87E5-6F4049A54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6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8EF60-4F58-7730-F22D-AA7CF07BB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SASS </a:t>
            </a:r>
            <a:br>
              <a:rPr lang="fr-FR" dirty="0"/>
            </a:br>
            <a:r>
              <a:rPr lang="fr-FR" dirty="0"/>
              <a:t>Le système 7-1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A31E7C-36C2-A89E-8173-723C23B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624468"/>
            <a:ext cx="2635405" cy="19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C6051-E245-250E-574A-3E051527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B026-F7E5-08B0-F222-76ADC7A5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Vérifier au préalable que vous avez installé </a:t>
            </a:r>
          </a:p>
          <a:p>
            <a:pPr lvl="1"/>
            <a:r>
              <a:rPr lang="fr-FR" b="1" dirty="0" err="1"/>
              <a:t>NodeJs</a:t>
            </a:r>
            <a:r>
              <a:rPr lang="fr-FR" b="1" dirty="0"/>
              <a:t> </a:t>
            </a:r>
            <a:r>
              <a:rPr lang="fr-FR" dirty="0"/>
              <a:t>(avec la commande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node</a:t>
            </a:r>
            <a:r>
              <a:rPr lang="fr-FR" dirty="0">
                <a:sym typeface="Wingdings" panose="05000000000000000000" pitchFamily="2" charset="2"/>
              </a:rPr>
              <a:t> --version)</a:t>
            </a:r>
          </a:p>
          <a:p>
            <a:pPr lvl="1"/>
            <a:r>
              <a:rPr lang="fr-FR" b="1" dirty="0" err="1">
                <a:sym typeface="Wingdings" panose="05000000000000000000" pitchFamily="2" charset="2"/>
              </a:rPr>
              <a:t>Npm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/>
              <a:t>avec la commande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--version)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Pour mettre à jour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b="1" i="1" dirty="0" err="1">
                <a:sym typeface="Wingdings" panose="05000000000000000000" pitchFamily="2" charset="2"/>
              </a:rPr>
              <a:t>npm</a:t>
            </a:r>
            <a:r>
              <a:rPr lang="fr-FR" b="1" i="1" dirty="0">
                <a:sym typeface="Wingdings" panose="05000000000000000000" pitchFamily="2" charset="2"/>
              </a:rPr>
              <a:t> </a:t>
            </a:r>
            <a:r>
              <a:rPr lang="fr-FR" b="1" i="1" dirty="0" err="1">
                <a:sym typeface="Wingdings" panose="05000000000000000000" pitchFamily="2" charset="2"/>
              </a:rPr>
              <a:t>install</a:t>
            </a:r>
            <a:r>
              <a:rPr lang="fr-FR" b="1" i="1" dirty="0">
                <a:sym typeface="Wingdings" panose="05000000000000000000" pitchFamily="2" charset="2"/>
              </a:rPr>
              <a:t> –g </a:t>
            </a:r>
            <a:r>
              <a:rPr lang="fr-FR" b="1" i="1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Sur votre projet </a:t>
            </a:r>
          </a:p>
          <a:p>
            <a:pPr lvl="1"/>
            <a:r>
              <a:rPr lang="fr-FR" dirty="0"/>
              <a:t>Créez un fichier </a:t>
            </a:r>
            <a:r>
              <a:rPr lang="fr-FR" b="1" dirty="0" err="1"/>
              <a:t>package.json</a:t>
            </a:r>
            <a:r>
              <a:rPr lang="fr-FR" dirty="0"/>
              <a:t>, qui va permettre de gérer les dépendances de notre projet (avec la commande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i="1" dirty="0" err="1"/>
              <a:t>npm</a:t>
            </a:r>
            <a:r>
              <a:rPr lang="fr-FR" b="1" i="1" dirty="0"/>
              <a:t> init --yes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Installer SASS ( avec la commande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i="1" dirty="0" err="1">
                <a:sym typeface="Wingdings" panose="05000000000000000000" pitchFamily="2" charset="2"/>
              </a:rPr>
              <a:t>npm</a:t>
            </a:r>
            <a:r>
              <a:rPr lang="fr-FR" b="1" i="1" dirty="0">
                <a:sym typeface="Wingdings" panose="05000000000000000000" pitchFamily="2" charset="2"/>
              </a:rPr>
              <a:t> </a:t>
            </a:r>
            <a:r>
              <a:rPr lang="fr-FR" b="1" i="1" dirty="0" err="1">
                <a:sym typeface="Wingdings" panose="05000000000000000000" pitchFamily="2" charset="2"/>
              </a:rPr>
              <a:t>install</a:t>
            </a:r>
            <a:r>
              <a:rPr lang="fr-FR" b="1" i="1" dirty="0">
                <a:sym typeface="Wingdings" panose="05000000000000000000" pitchFamily="2" charset="2"/>
              </a:rPr>
              <a:t> –g </a:t>
            </a:r>
            <a:r>
              <a:rPr lang="fr-FR" b="1" i="1" dirty="0" err="1">
                <a:sym typeface="Wingdings" panose="05000000000000000000" pitchFamily="2" charset="2"/>
              </a:rPr>
              <a:t>sass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05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C6051-E245-250E-574A-3E051527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B026-F7E5-08B0-F222-76ADC7A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9260296" cy="4110962"/>
          </a:xfrm>
        </p:spPr>
        <p:txBody>
          <a:bodyPr>
            <a:normAutofit/>
          </a:bodyPr>
          <a:lstStyle/>
          <a:p>
            <a:r>
              <a:rPr lang="fr-FR" dirty="0"/>
              <a:t>Une fois la configuration de base en place, pour que le style que vous avez défini dans votre fichier .</a:t>
            </a:r>
            <a:r>
              <a:rPr lang="fr-FR" dirty="0" err="1"/>
              <a:t>scss</a:t>
            </a:r>
            <a:r>
              <a:rPr lang="fr-FR" dirty="0"/>
              <a:t> s’applique, il faudra </a:t>
            </a:r>
            <a:r>
              <a:rPr lang="fr-FR" b="1" dirty="0"/>
              <a:t>compiler votre feuille de style </a:t>
            </a:r>
            <a:r>
              <a:rPr lang="fr-FR" b="1" dirty="0" err="1"/>
              <a:t>scss</a:t>
            </a:r>
            <a:r>
              <a:rPr lang="fr-FR" b="1" dirty="0"/>
              <a:t> </a:t>
            </a:r>
            <a:r>
              <a:rPr lang="fr-FR" dirty="0"/>
              <a:t>en </a:t>
            </a:r>
            <a:r>
              <a:rPr lang="fr-FR" dirty="0" err="1"/>
              <a:t>css</a:t>
            </a:r>
            <a:r>
              <a:rPr lang="fr-FR" dirty="0"/>
              <a:t>. Pour se faire vous devez envoyer la ligne de commande suivante:</a:t>
            </a:r>
          </a:p>
          <a:p>
            <a:pPr lvl="1"/>
            <a:r>
              <a:rPr lang="fr-FR" b="1" i="1" dirty="0" err="1"/>
              <a:t>sass</a:t>
            </a:r>
            <a:r>
              <a:rPr lang="fr-FR" b="1" i="1" dirty="0"/>
              <a:t> --</a:t>
            </a:r>
            <a:r>
              <a:rPr lang="fr-FR" b="1" i="1" dirty="0" err="1"/>
              <a:t>watch</a:t>
            </a:r>
            <a:r>
              <a:rPr lang="fr-FR" b="1" i="1" dirty="0"/>
              <a:t> </a:t>
            </a:r>
            <a:r>
              <a:rPr lang="fr-FR" b="1" i="1" dirty="0" err="1"/>
              <a:t>scss:css</a:t>
            </a:r>
            <a:endParaRPr lang="fr-FR" b="1" i="1" dirty="0"/>
          </a:p>
          <a:p>
            <a:endParaRPr lang="fr-FR" dirty="0"/>
          </a:p>
          <a:p>
            <a:r>
              <a:rPr lang="fr-FR" dirty="0"/>
              <a:t>Vous pouvez aller dans votre </a:t>
            </a:r>
            <a:r>
              <a:rPr lang="fr-FR" dirty="0" err="1"/>
              <a:t>package.json</a:t>
            </a:r>
            <a:r>
              <a:rPr lang="fr-FR" dirty="0"/>
              <a:t> et enregistrer une nouvelle commande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lancer cette commande vous devrez envoyer dans la console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i="1" dirty="0" err="1">
                <a:sym typeface="Wingdings" panose="05000000000000000000" pitchFamily="2" charset="2"/>
              </a:rPr>
              <a:t>npm</a:t>
            </a:r>
            <a:r>
              <a:rPr lang="fr-FR" b="1" i="1" dirty="0">
                <a:sym typeface="Wingdings" panose="05000000000000000000" pitchFamily="2" charset="2"/>
              </a:rPr>
              <a:t> run </a:t>
            </a:r>
            <a:r>
              <a:rPr lang="fr-FR" b="1" i="1" dirty="0" err="1">
                <a:sym typeface="Wingdings" panose="05000000000000000000" pitchFamily="2" charset="2"/>
              </a:rPr>
              <a:t>watch</a:t>
            </a:r>
            <a:r>
              <a:rPr lang="fr-FR" b="1" i="1" dirty="0">
                <a:sym typeface="Wingdings" panose="05000000000000000000" pitchFamily="2" charset="2"/>
              </a:rPr>
              <a:t> </a:t>
            </a:r>
            <a:endParaRPr lang="fr-FR" b="1" i="1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12690F-D08A-42E4-58A3-5E824082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49" y="4127412"/>
            <a:ext cx="368668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CAD20-220E-13B1-222A-B88ED516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54"/>
            <a:ext cx="8596668" cy="1320800"/>
          </a:xfrm>
        </p:spPr>
        <p:txBody>
          <a:bodyPr/>
          <a:lstStyle/>
          <a:p>
            <a:r>
              <a:rPr lang="fr-FR" dirty="0"/>
              <a:t>Arborescence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8B32FD2-6F07-DF93-A187-CC18451F018F}"/>
              </a:ext>
            </a:extLst>
          </p:cNvPr>
          <p:cNvCxnSpPr>
            <a:cxnSpLocks/>
          </p:cNvCxnSpPr>
          <p:nvPr/>
        </p:nvCxnSpPr>
        <p:spPr>
          <a:xfrm>
            <a:off x="4674589" y="1037063"/>
            <a:ext cx="0" cy="56648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A803980-4CDF-FC95-23EA-A3D8A7BD676E}"/>
              </a:ext>
            </a:extLst>
          </p:cNvPr>
          <p:cNvSpPr txBox="1"/>
          <p:nvPr/>
        </p:nvSpPr>
        <p:spPr>
          <a:xfrm>
            <a:off x="4340053" y="570053"/>
            <a:ext cx="13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SASS/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18D62A-940C-629D-DCE0-D0D2DE0AB9F2}"/>
              </a:ext>
            </a:extLst>
          </p:cNvPr>
          <p:cNvSpPr txBox="1"/>
          <p:nvPr/>
        </p:nvSpPr>
        <p:spPr>
          <a:xfrm>
            <a:off x="4940708" y="999337"/>
            <a:ext cx="13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Base/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37696D-159E-D56B-5FDD-A3D602445511}"/>
              </a:ext>
            </a:extLst>
          </p:cNvPr>
          <p:cNvSpPr txBox="1"/>
          <p:nvPr/>
        </p:nvSpPr>
        <p:spPr>
          <a:xfrm>
            <a:off x="4940708" y="1668610"/>
            <a:ext cx="13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Utils</a:t>
            </a:r>
            <a:r>
              <a:rPr lang="fr-FR" dirty="0"/>
              <a:t>/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DF21CF-2B00-76B0-07B1-ACC8A9616B50}"/>
              </a:ext>
            </a:extLst>
          </p:cNvPr>
          <p:cNvSpPr txBox="1"/>
          <p:nvPr/>
        </p:nvSpPr>
        <p:spPr>
          <a:xfrm>
            <a:off x="4879026" y="2667145"/>
            <a:ext cx="13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Layout</a:t>
            </a:r>
            <a:r>
              <a:rPr lang="fr-FR" dirty="0"/>
              <a:t>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2C4A68-E0C5-C31A-24F2-0F1E4E98BC50}"/>
              </a:ext>
            </a:extLst>
          </p:cNvPr>
          <p:cNvSpPr txBox="1"/>
          <p:nvPr/>
        </p:nvSpPr>
        <p:spPr>
          <a:xfrm>
            <a:off x="4879027" y="3419906"/>
            <a:ext cx="159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Components/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5CF18F-FCC1-F46D-5F15-1B254D81BF12}"/>
              </a:ext>
            </a:extLst>
          </p:cNvPr>
          <p:cNvSpPr txBox="1"/>
          <p:nvPr/>
        </p:nvSpPr>
        <p:spPr>
          <a:xfrm>
            <a:off x="4879026" y="4156406"/>
            <a:ext cx="159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Pages/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536AFB-057D-2A6A-2DE6-C2E85F9CE81A}"/>
              </a:ext>
            </a:extLst>
          </p:cNvPr>
          <p:cNvSpPr txBox="1"/>
          <p:nvPr/>
        </p:nvSpPr>
        <p:spPr>
          <a:xfrm>
            <a:off x="4879027" y="4909125"/>
            <a:ext cx="159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Themes</a:t>
            </a:r>
            <a:r>
              <a:rPr lang="fr-FR" dirty="0"/>
              <a:t>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84E8D6-3F2B-1B19-1FE2-7ACFF48AA3CB}"/>
              </a:ext>
            </a:extLst>
          </p:cNvPr>
          <p:cNvSpPr txBox="1"/>
          <p:nvPr/>
        </p:nvSpPr>
        <p:spPr>
          <a:xfrm>
            <a:off x="4879027" y="5640047"/>
            <a:ext cx="159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Vendors</a:t>
            </a:r>
            <a:r>
              <a:rPr lang="fr-FR" dirty="0"/>
              <a:t>/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E3BDD07-AD5C-8E06-4C8D-7CFAF83581E1}"/>
              </a:ext>
            </a:extLst>
          </p:cNvPr>
          <p:cNvSpPr txBox="1"/>
          <p:nvPr/>
        </p:nvSpPr>
        <p:spPr>
          <a:xfrm>
            <a:off x="4879027" y="6363228"/>
            <a:ext cx="159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main.scss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A6F441-5A71-B9F2-5271-74283356FF30}"/>
              </a:ext>
            </a:extLst>
          </p:cNvPr>
          <p:cNvSpPr txBox="1"/>
          <p:nvPr/>
        </p:nvSpPr>
        <p:spPr>
          <a:xfrm>
            <a:off x="5418000" y="1975774"/>
            <a:ext cx="1598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_</a:t>
            </a:r>
            <a:r>
              <a:rPr lang="fr-FR" sz="1400" dirty="0" err="1"/>
              <a:t>mixins.scss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41158F-A510-DA47-3330-2D59228357CB}"/>
              </a:ext>
            </a:extLst>
          </p:cNvPr>
          <p:cNvSpPr txBox="1"/>
          <p:nvPr/>
        </p:nvSpPr>
        <p:spPr>
          <a:xfrm>
            <a:off x="5417999" y="2251579"/>
            <a:ext cx="1598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_</a:t>
            </a:r>
            <a:r>
              <a:rPr lang="fr-FR" sz="1400" dirty="0" err="1"/>
              <a:t>variables.scss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27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C40E3-9705-87C7-8027-FE845578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9" y="370936"/>
            <a:ext cx="10142350" cy="6041015"/>
          </a:xfrm>
        </p:spPr>
        <p:txBody>
          <a:bodyPr>
            <a:normAutofit lnSpcReduction="10000"/>
          </a:bodyPr>
          <a:lstStyle/>
          <a:p>
            <a:r>
              <a:rPr lang="fr-FR" sz="2800" b="1" dirty="0"/>
              <a:t>Base/ </a:t>
            </a:r>
            <a:r>
              <a:rPr lang="fr-FR" dirty="0"/>
              <a:t>: Contient </a:t>
            </a:r>
            <a:r>
              <a:rPr lang="fr-FR" b="1" dirty="0"/>
              <a:t>les règles de base </a:t>
            </a:r>
            <a:r>
              <a:rPr lang="fr-FR" dirty="0"/>
              <a:t>de votre projet. Ex: les styles de réinitialisation, les typographies, les couleurs par défaut, etc. Cela inclut tout ce qui est </a:t>
            </a:r>
            <a:r>
              <a:rPr lang="fr-FR" b="1" dirty="0"/>
              <a:t>le fondement stylistique</a:t>
            </a:r>
            <a:r>
              <a:rPr lang="fr-FR" dirty="0"/>
              <a:t> de votre site.</a:t>
            </a:r>
          </a:p>
          <a:p>
            <a:r>
              <a:rPr lang="fr-FR" sz="2800" b="1" dirty="0" err="1"/>
              <a:t>Utils</a:t>
            </a:r>
            <a:r>
              <a:rPr lang="fr-FR" sz="2800" b="1" dirty="0"/>
              <a:t>/: </a:t>
            </a:r>
            <a:r>
              <a:rPr lang="fr-FR" dirty="0"/>
              <a:t>Contient les </a:t>
            </a:r>
            <a:r>
              <a:rPr lang="fr-FR" b="1" dirty="0"/>
              <a:t>outils globaux </a:t>
            </a:r>
            <a:r>
              <a:rPr lang="fr-FR" dirty="0"/>
              <a:t>de votre projet. Ex: les variables SCSS, les </a:t>
            </a:r>
            <a:r>
              <a:rPr lang="fr-FR" dirty="0" err="1"/>
              <a:t>mixins</a:t>
            </a:r>
            <a:r>
              <a:rPr lang="fr-FR" dirty="0"/>
              <a:t>, les fonctions, les </a:t>
            </a:r>
            <a:r>
              <a:rPr lang="fr-FR" dirty="0" err="1"/>
              <a:t>placeholder</a:t>
            </a:r>
            <a:r>
              <a:rPr lang="fr-FR" dirty="0"/>
              <a:t> ..</a:t>
            </a:r>
          </a:p>
          <a:p>
            <a:r>
              <a:rPr lang="fr-FR" sz="2800" b="1" dirty="0" err="1"/>
              <a:t>Layouts</a:t>
            </a:r>
            <a:r>
              <a:rPr lang="fr-FR" sz="2800" b="1" dirty="0"/>
              <a:t>/: </a:t>
            </a:r>
            <a:r>
              <a:rPr lang="fr-FR" dirty="0"/>
              <a:t>Contient des styles pour </a:t>
            </a:r>
            <a:r>
              <a:rPr lang="fr-FR" b="1" dirty="0"/>
              <a:t>les parties importantes et réutilisés </a:t>
            </a:r>
            <a:r>
              <a:rPr lang="fr-FR" dirty="0"/>
              <a:t>d’une application web, comme le header, le </a:t>
            </a:r>
            <a:r>
              <a:rPr lang="fr-FR" dirty="0" err="1"/>
              <a:t>footer</a:t>
            </a:r>
            <a:r>
              <a:rPr lang="fr-FR" dirty="0"/>
              <a:t> et les sections de navigation. </a:t>
            </a:r>
          </a:p>
          <a:p>
            <a:r>
              <a:rPr lang="fr-FR" sz="2800" b="1" dirty="0" err="1"/>
              <a:t>Componnents</a:t>
            </a:r>
            <a:r>
              <a:rPr lang="fr-FR" sz="2800" b="1" dirty="0"/>
              <a:t>/ </a:t>
            </a:r>
            <a:r>
              <a:rPr lang="fr-FR" dirty="0"/>
              <a:t>: Contient les </a:t>
            </a:r>
            <a:r>
              <a:rPr lang="fr-FR" b="1" dirty="0"/>
              <a:t>composants réutilisables </a:t>
            </a:r>
            <a:r>
              <a:rPr lang="fr-FR" dirty="0"/>
              <a:t>d’une application web, comme les boutons, les cartes, les carrousels … . Chaque composant a son propre fichier pour faciliter la maintenance et la réutilisation.</a:t>
            </a:r>
          </a:p>
          <a:p>
            <a:r>
              <a:rPr lang="fr-FR" sz="2800" b="1" dirty="0"/>
              <a:t>Pages/ </a:t>
            </a:r>
            <a:r>
              <a:rPr lang="fr-FR" dirty="0"/>
              <a:t>: </a:t>
            </a:r>
            <a:r>
              <a:rPr lang="fr-FR" b="1" dirty="0"/>
              <a:t>Contient des styles spécifiques à chaque page</a:t>
            </a:r>
            <a:r>
              <a:rPr lang="fr-FR" dirty="0"/>
              <a:t>. Si une page a des styles qui ne sont pas utilisés ailleurs, ils sont définis ici . </a:t>
            </a:r>
          </a:p>
          <a:p>
            <a:r>
              <a:rPr lang="fr-FR" sz="2800" b="1" dirty="0" err="1"/>
              <a:t>Themes</a:t>
            </a:r>
            <a:r>
              <a:rPr lang="fr-FR" sz="2800" b="1" dirty="0"/>
              <a:t>/ </a:t>
            </a:r>
            <a:r>
              <a:rPr lang="fr-FR" dirty="0"/>
              <a:t>: Contient les différents </a:t>
            </a:r>
            <a:r>
              <a:rPr lang="fr-FR" b="1" dirty="0"/>
              <a:t>thèmes de l’application</a:t>
            </a:r>
            <a:r>
              <a:rPr lang="fr-FR" dirty="0"/>
              <a:t>. Ex: sombre/clair, user/admin</a:t>
            </a:r>
          </a:p>
          <a:p>
            <a:r>
              <a:rPr lang="fr-FR" sz="2800" b="1" dirty="0" err="1"/>
              <a:t>Vendors</a:t>
            </a:r>
            <a:r>
              <a:rPr lang="fr-FR" sz="2800" b="1" dirty="0"/>
              <a:t>/: </a:t>
            </a:r>
            <a:r>
              <a:rPr lang="fr-FR" b="1" dirty="0"/>
              <a:t>Contient tous les fichiers CSS de parties tierces</a:t>
            </a:r>
            <a:r>
              <a:rPr lang="fr-FR" dirty="0"/>
              <a:t>. Ex: Bootstrap, </a:t>
            </a:r>
            <a:r>
              <a:rPr lang="fr-FR" dirty="0" err="1"/>
              <a:t>Tailwind</a:t>
            </a:r>
            <a:r>
              <a:rPr lang="fr-FR" dirty="0"/>
              <a:t>.. . Cela permet de séparer clairement votre code de celui des extensions et bibliothèques.</a:t>
            </a:r>
          </a:p>
        </p:txBody>
      </p:sp>
    </p:spTree>
    <p:extLst>
      <p:ext uri="{BB962C8B-B14F-4D97-AF65-F5344CB8AC3E}">
        <p14:creationId xmlns:p14="http://schemas.microsoft.com/office/powerpoint/2010/main" val="3623294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407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SASS  Le système 7-1</vt:lpstr>
      <vt:lpstr>Installation</vt:lpstr>
      <vt:lpstr>Installation</vt:lpstr>
      <vt:lpstr>Arborescence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 Le système 7-1</dc:title>
  <dc:creator>Matthieu BARDA</dc:creator>
  <cp:lastModifiedBy>Barda Matthieu</cp:lastModifiedBy>
  <cp:revision>4</cp:revision>
  <dcterms:created xsi:type="dcterms:W3CDTF">2023-02-01T03:20:28Z</dcterms:created>
  <dcterms:modified xsi:type="dcterms:W3CDTF">2023-12-04T01:31:13Z</dcterms:modified>
</cp:coreProperties>
</file>