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30275213" cy="4280376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1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F545F3-262E-444C-B436-2F70FF378323}" v="91" dt="2024-10-09T22:30:0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008" y="-3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den Leicester" userId="d7522edd-d9ba-4f1f-84ea-3a8dd0c881f9" providerId="ADAL" clId="{79F545F3-262E-444C-B436-2F70FF378323}"/>
    <pc:docChg chg="undo custSel addSld delSld modSld">
      <pc:chgData name="Brayden Leicester" userId="d7522edd-d9ba-4f1f-84ea-3a8dd0c881f9" providerId="ADAL" clId="{79F545F3-262E-444C-B436-2F70FF378323}" dt="2024-10-09T22:32:31.809" v="862" actId="255"/>
      <pc:docMkLst>
        <pc:docMk/>
      </pc:docMkLst>
      <pc:sldChg chg="addSp delSp modSp mod setBg">
        <pc:chgData name="Brayden Leicester" userId="d7522edd-d9ba-4f1f-84ea-3a8dd0c881f9" providerId="ADAL" clId="{79F545F3-262E-444C-B436-2F70FF378323}" dt="2024-10-09T21:47:55.584" v="317" actId="20577"/>
        <pc:sldMkLst>
          <pc:docMk/>
          <pc:sldMk cId="0" sldId="256"/>
        </pc:sldMkLst>
        <pc:spChg chg="mod">
          <ac:chgData name="Brayden Leicester" userId="d7522edd-d9ba-4f1f-84ea-3a8dd0c881f9" providerId="ADAL" clId="{79F545F3-262E-444C-B436-2F70FF378323}" dt="2024-10-09T21:40:03.385" v="225" actId="313"/>
          <ac:spMkLst>
            <pc:docMk/>
            <pc:sldMk cId="0" sldId="256"/>
            <ac:spMk id="7" creationId="{5525D0A7-0328-8A57-5B24-574D37276770}"/>
          </ac:spMkLst>
        </pc:spChg>
        <pc:spChg chg="mod">
          <ac:chgData name="Brayden Leicester" userId="d7522edd-d9ba-4f1f-84ea-3a8dd0c881f9" providerId="ADAL" clId="{79F545F3-262E-444C-B436-2F70FF378323}" dt="2024-10-09T21:40:15.961" v="226" actId="20577"/>
          <ac:spMkLst>
            <pc:docMk/>
            <pc:sldMk cId="0" sldId="256"/>
            <ac:spMk id="8" creationId="{47679EB3-0018-5656-0640-6F53401F169A}"/>
          </ac:spMkLst>
        </pc:spChg>
        <pc:spChg chg="mod">
          <ac:chgData name="Brayden Leicester" userId="d7522edd-d9ba-4f1f-84ea-3a8dd0c881f9" providerId="ADAL" clId="{79F545F3-262E-444C-B436-2F70FF378323}" dt="2024-10-09T21:43:05.962" v="313" actId="20577"/>
          <ac:spMkLst>
            <pc:docMk/>
            <pc:sldMk cId="0" sldId="256"/>
            <ac:spMk id="9" creationId="{5E7C69CC-C212-5188-97F3-757DD2EC7400}"/>
          </ac:spMkLst>
        </pc:spChg>
        <pc:spChg chg="mod">
          <ac:chgData name="Brayden Leicester" userId="d7522edd-d9ba-4f1f-84ea-3a8dd0c881f9" providerId="ADAL" clId="{79F545F3-262E-444C-B436-2F70FF378323}" dt="2024-10-09T21:47:55.584" v="317" actId="20577"/>
          <ac:spMkLst>
            <pc:docMk/>
            <pc:sldMk cId="0" sldId="256"/>
            <ac:spMk id="10" creationId="{6396C3FC-A7DC-A2FA-1DE4-3D5A80B0507A}"/>
          </ac:spMkLst>
        </pc:spChg>
        <pc:spChg chg="mod">
          <ac:chgData name="Brayden Leicester" userId="d7522edd-d9ba-4f1f-84ea-3a8dd0c881f9" providerId="ADAL" clId="{79F545F3-262E-444C-B436-2F70FF378323}" dt="2024-10-09T21:43:21.063" v="316" actId="1076"/>
          <ac:spMkLst>
            <pc:docMk/>
            <pc:sldMk cId="0" sldId="256"/>
            <ac:spMk id="11" creationId="{38874D35-738A-7E57-F441-C685657ECACD}"/>
          </ac:spMkLst>
        </pc:spChg>
        <pc:spChg chg="mod">
          <ac:chgData name="Brayden Leicester" userId="d7522edd-d9ba-4f1f-84ea-3a8dd0c881f9" providerId="ADAL" clId="{79F545F3-262E-444C-B436-2F70FF378323}" dt="2024-10-09T21:42:22.747" v="276" actId="1076"/>
          <ac:spMkLst>
            <pc:docMk/>
            <pc:sldMk cId="0" sldId="256"/>
            <ac:spMk id="12" creationId="{264FD781-9D19-41B7-683D-0E529C861DEC}"/>
          </ac:spMkLst>
        </pc:spChg>
        <pc:picChg chg="del mod">
          <ac:chgData name="Brayden Leicester" userId="d7522edd-d9ba-4f1f-84ea-3a8dd0c881f9" providerId="ADAL" clId="{79F545F3-262E-444C-B436-2F70FF378323}" dt="2024-10-09T21:26:13.402" v="34" actId="478"/>
          <ac:picMkLst>
            <pc:docMk/>
            <pc:sldMk cId="0" sldId="256"/>
            <ac:picMk id="4" creationId="{F0B73A18-5453-1527-4577-12101DD4CE1F}"/>
          </ac:picMkLst>
        </pc:picChg>
        <pc:picChg chg="mod">
          <ac:chgData name="Brayden Leicester" userId="d7522edd-d9ba-4f1f-84ea-3a8dd0c881f9" providerId="ADAL" clId="{79F545F3-262E-444C-B436-2F70FF378323}" dt="2024-10-09T21:43:10.353" v="314" actId="1076"/>
          <ac:picMkLst>
            <pc:docMk/>
            <pc:sldMk cId="0" sldId="256"/>
            <ac:picMk id="15" creationId="{CF837324-56C2-5DDE-1CD9-9485B6FE1A33}"/>
          </ac:picMkLst>
        </pc:picChg>
        <pc:picChg chg="mod">
          <ac:chgData name="Brayden Leicester" userId="d7522edd-d9ba-4f1f-84ea-3a8dd0c881f9" providerId="ADAL" clId="{79F545F3-262E-444C-B436-2F70FF378323}" dt="2024-10-09T21:43:13.527" v="315" actId="1076"/>
          <ac:picMkLst>
            <pc:docMk/>
            <pc:sldMk cId="0" sldId="256"/>
            <ac:picMk id="16" creationId="{8723AB92-1FD3-7285-A367-13242385A946}"/>
          </ac:picMkLst>
        </pc:picChg>
        <pc:picChg chg="add mod modCrop">
          <ac:chgData name="Brayden Leicester" userId="d7522edd-d9ba-4f1f-84ea-3a8dd0c881f9" providerId="ADAL" clId="{79F545F3-262E-444C-B436-2F70FF378323}" dt="2024-10-09T21:26:42.961" v="41" actId="1076"/>
          <ac:picMkLst>
            <pc:docMk/>
            <pc:sldMk cId="0" sldId="256"/>
            <ac:picMk id="19" creationId="{F6A34E21-AA4D-9A72-7669-C17F10F7A268}"/>
          </ac:picMkLst>
        </pc:picChg>
      </pc:sldChg>
      <pc:sldChg chg="addSp delSp modSp add mod">
        <pc:chgData name="Brayden Leicester" userId="d7522edd-d9ba-4f1f-84ea-3a8dd0c881f9" providerId="ADAL" clId="{79F545F3-262E-444C-B436-2F70FF378323}" dt="2024-10-09T22:32:31.809" v="862" actId="255"/>
        <pc:sldMkLst>
          <pc:docMk/>
          <pc:sldMk cId="906564960" sldId="257"/>
        </pc:sldMkLst>
        <pc:spChg chg="del mod">
          <ac:chgData name="Brayden Leicester" userId="d7522edd-d9ba-4f1f-84ea-3a8dd0c881f9" providerId="ADAL" clId="{79F545F3-262E-444C-B436-2F70FF378323}" dt="2024-10-09T22:24:42.827" v="753" actId="478"/>
          <ac:spMkLst>
            <pc:docMk/>
            <pc:sldMk cId="906564960" sldId="257"/>
            <ac:spMk id="3" creationId="{D5B7641E-3BF8-8F76-E088-61DD5947B381}"/>
          </ac:spMkLst>
        </pc:spChg>
        <pc:spChg chg="mod">
          <ac:chgData name="Brayden Leicester" userId="d7522edd-d9ba-4f1f-84ea-3a8dd0c881f9" providerId="ADAL" clId="{79F545F3-262E-444C-B436-2F70FF378323}" dt="2024-10-09T22:24:49.895" v="754" actId="1076"/>
          <ac:spMkLst>
            <pc:docMk/>
            <pc:sldMk cId="906564960" sldId="257"/>
            <ac:spMk id="5" creationId="{2D965023-55FC-9228-4DC0-C58C2F7EC21F}"/>
          </ac:spMkLst>
        </pc:spChg>
        <pc:spChg chg="del mod">
          <ac:chgData name="Brayden Leicester" userId="d7522edd-d9ba-4f1f-84ea-3a8dd0c881f9" providerId="ADAL" clId="{79F545F3-262E-444C-B436-2F70FF378323}" dt="2024-10-09T21:59:42.244" v="334"/>
          <ac:spMkLst>
            <pc:docMk/>
            <pc:sldMk cId="906564960" sldId="257"/>
            <ac:spMk id="7" creationId="{5525D0A7-0328-8A57-5B24-574D37276770}"/>
          </ac:spMkLst>
        </pc:spChg>
        <pc:spChg chg="mod">
          <ac:chgData name="Brayden Leicester" userId="d7522edd-d9ba-4f1f-84ea-3a8dd0c881f9" providerId="ADAL" clId="{79F545F3-262E-444C-B436-2F70FF378323}" dt="2024-10-09T22:32:13.923" v="858" actId="1076"/>
          <ac:spMkLst>
            <pc:docMk/>
            <pc:sldMk cId="906564960" sldId="257"/>
            <ac:spMk id="8" creationId="{47679EB3-0018-5656-0640-6F53401F169A}"/>
          </ac:spMkLst>
        </pc:spChg>
        <pc:spChg chg="del mod">
          <ac:chgData name="Brayden Leicester" userId="d7522edd-d9ba-4f1f-84ea-3a8dd0c881f9" providerId="ADAL" clId="{79F545F3-262E-444C-B436-2F70FF378323}" dt="2024-10-09T21:59:42.244" v="336"/>
          <ac:spMkLst>
            <pc:docMk/>
            <pc:sldMk cId="906564960" sldId="257"/>
            <ac:spMk id="9" creationId="{5E7C69CC-C212-5188-97F3-757DD2EC7400}"/>
          </ac:spMkLst>
        </pc:spChg>
        <pc:spChg chg="del mod">
          <ac:chgData name="Brayden Leicester" userId="d7522edd-d9ba-4f1f-84ea-3a8dd0c881f9" providerId="ADAL" clId="{79F545F3-262E-444C-B436-2F70FF378323}" dt="2024-10-09T21:59:42.244" v="338"/>
          <ac:spMkLst>
            <pc:docMk/>
            <pc:sldMk cId="906564960" sldId="257"/>
            <ac:spMk id="10" creationId="{6396C3FC-A7DC-A2FA-1DE4-3D5A80B0507A}"/>
          </ac:spMkLst>
        </pc:spChg>
        <pc:spChg chg="del mod">
          <ac:chgData name="Brayden Leicester" userId="d7522edd-d9ba-4f1f-84ea-3a8dd0c881f9" providerId="ADAL" clId="{79F545F3-262E-444C-B436-2F70FF378323}" dt="2024-10-09T21:59:42.244" v="340"/>
          <ac:spMkLst>
            <pc:docMk/>
            <pc:sldMk cId="906564960" sldId="257"/>
            <ac:spMk id="11" creationId="{38874D35-738A-7E57-F441-C685657ECACD}"/>
          </ac:spMkLst>
        </pc:spChg>
        <pc:spChg chg="mod">
          <ac:chgData name="Brayden Leicester" userId="d7522edd-d9ba-4f1f-84ea-3a8dd0c881f9" providerId="ADAL" clId="{79F545F3-262E-444C-B436-2F70FF378323}" dt="2024-10-09T22:31:51.044" v="854" actId="255"/>
          <ac:spMkLst>
            <pc:docMk/>
            <pc:sldMk cId="906564960" sldId="257"/>
            <ac:spMk id="12" creationId="{264FD781-9D19-41B7-683D-0E529C861DEC}"/>
          </ac:spMkLst>
        </pc:spChg>
        <pc:spChg chg="mod">
          <ac:chgData name="Brayden Leicester" userId="d7522edd-d9ba-4f1f-84ea-3a8dd0c881f9" providerId="ADAL" clId="{79F545F3-262E-444C-B436-2F70FF378323}" dt="2024-10-09T22:32:20.751" v="860" actId="14100"/>
          <ac:spMkLst>
            <pc:docMk/>
            <pc:sldMk cId="906564960" sldId="257"/>
            <ac:spMk id="13" creationId="{3EF7E2E8-704B-18E2-FE78-E38CA036ADB8}"/>
          </ac:spMkLst>
        </pc:spChg>
        <pc:spChg chg="mod">
          <ac:chgData name="Brayden Leicester" userId="d7522edd-d9ba-4f1f-84ea-3a8dd0c881f9" providerId="ADAL" clId="{79F545F3-262E-444C-B436-2F70FF378323}" dt="2024-10-09T22:32:02.192" v="856" actId="255"/>
          <ac:spMkLst>
            <pc:docMk/>
            <pc:sldMk cId="906564960" sldId="257"/>
            <ac:spMk id="14" creationId="{9FBB55BF-E0F2-7C19-82A4-C13AEB970563}"/>
          </ac:spMkLst>
        </pc:spChg>
        <pc:spChg chg="mod">
          <ac:chgData name="Brayden Leicester" userId="d7522edd-d9ba-4f1f-84ea-3a8dd0c881f9" providerId="ADAL" clId="{79F545F3-262E-444C-B436-2F70FF378323}" dt="2024-10-09T22:31:56.858" v="855" actId="255"/>
          <ac:spMkLst>
            <pc:docMk/>
            <pc:sldMk cId="906564960" sldId="257"/>
            <ac:spMk id="17" creationId="{9293F3A1-5B7C-D6BF-BD4C-1706C85CD90F}"/>
          </ac:spMkLst>
        </pc:spChg>
        <pc:spChg chg="add mod">
          <ac:chgData name="Brayden Leicester" userId="d7522edd-d9ba-4f1f-84ea-3a8dd0c881f9" providerId="ADAL" clId="{79F545F3-262E-444C-B436-2F70FF378323}" dt="2024-10-09T22:10:14.232" v="679" actId="1076"/>
          <ac:spMkLst>
            <pc:docMk/>
            <pc:sldMk cId="906564960" sldId="257"/>
            <ac:spMk id="26" creationId="{FB5F2CD5-E6E4-C2D1-BC63-49FB81993B3E}"/>
          </ac:spMkLst>
        </pc:spChg>
        <pc:spChg chg="add mod">
          <ac:chgData name="Brayden Leicester" userId="d7522edd-d9ba-4f1f-84ea-3a8dd0c881f9" providerId="ADAL" clId="{79F545F3-262E-444C-B436-2F70FF378323}" dt="2024-10-09T22:06:39.625" v="474"/>
          <ac:spMkLst>
            <pc:docMk/>
            <pc:sldMk cId="906564960" sldId="257"/>
            <ac:spMk id="27" creationId="{9BDD6798-F091-7E39-B96D-750D12DEECF0}"/>
          </ac:spMkLst>
        </pc:spChg>
        <pc:spChg chg="add del">
          <ac:chgData name="Brayden Leicester" userId="d7522edd-d9ba-4f1f-84ea-3a8dd0c881f9" providerId="ADAL" clId="{79F545F3-262E-444C-B436-2F70FF378323}" dt="2024-10-09T22:06:48.953" v="476" actId="22"/>
          <ac:spMkLst>
            <pc:docMk/>
            <pc:sldMk cId="906564960" sldId="257"/>
            <ac:spMk id="29" creationId="{32E4FD4C-1987-9C0E-7D08-ECD92D0787F8}"/>
          </ac:spMkLst>
        </pc:spChg>
        <pc:spChg chg="add mod">
          <ac:chgData name="Brayden Leicester" userId="d7522edd-d9ba-4f1f-84ea-3a8dd0c881f9" providerId="ADAL" clId="{79F545F3-262E-444C-B436-2F70FF378323}" dt="2024-10-09T22:32:31.809" v="862" actId="255"/>
          <ac:spMkLst>
            <pc:docMk/>
            <pc:sldMk cId="906564960" sldId="257"/>
            <ac:spMk id="30" creationId="{60AF4DD9-5025-7749-35FA-6639DF2CFDD6}"/>
          </ac:spMkLst>
        </pc:spChg>
        <pc:spChg chg="add mod">
          <ac:chgData name="Brayden Leicester" userId="d7522edd-d9ba-4f1f-84ea-3a8dd0c881f9" providerId="ADAL" clId="{79F545F3-262E-444C-B436-2F70FF378323}" dt="2024-10-09T22:07:05.391" v="480"/>
          <ac:spMkLst>
            <pc:docMk/>
            <pc:sldMk cId="906564960" sldId="257"/>
            <ac:spMk id="31" creationId="{B84543C9-636E-9209-DA13-710BB9732314}"/>
          </ac:spMkLst>
        </pc:spChg>
        <pc:spChg chg="add mod">
          <ac:chgData name="Brayden Leicester" userId="d7522edd-d9ba-4f1f-84ea-3a8dd0c881f9" providerId="ADAL" clId="{79F545F3-262E-444C-B436-2F70FF378323}" dt="2024-10-09T22:25:30.489" v="760" actId="1076"/>
          <ac:spMkLst>
            <pc:docMk/>
            <pc:sldMk cId="906564960" sldId="257"/>
            <ac:spMk id="32" creationId="{CF06E9DC-9E8A-9385-3803-AC1DBB243C5E}"/>
          </ac:spMkLst>
        </pc:spChg>
        <pc:picChg chg="mod ord">
          <ac:chgData name="Brayden Leicester" userId="d7522edd-d9ba-4f1f-84ea-3a8dd0c881f9" providerId="ADAL" clId="{79F545F3-262E-444C-B436-2F70FF378323}" dt="2024-10-09T22:25:22.067" v="757" actId="1076"/>
          <ac:picMkLst>
            <pc:docMk/>
            <pc:sldMk cId="906564960" sldId="257"/>
            <ac:picMk id="2" creationId="{E9FAD2C3-6D92-E8BA-B197-5ABDB7767C3B}"/>
          </ac:picMkLst>
        </pc:picChg>
        <pc:picChg chg="mod">
          <ac:chgData name="Brayden Leicester" userId="d7522edd-d9ba-4f1f-84ea-3a8dd0c881f9" providerId="ADAL" clId="{79F545F3-262E-444C-B436-2F70FF378323}" dt="2024-10-09T22:25:22.067" v="757" actId="1076"/>
          <ac:picMkLst>
            <pc:docMk/>
            <pc:sldMk cId="906564960" sldId="257"/>
            <ac:picMk id="6" creationId="{BBCF8A84-9CB9-1015-C201-14332F3C2D60}"/>
          </ac:picMkLst>
        </pc:picChg>
        <pc:picChg chg="mod">
          <ac:chgData name="Brayden Leicester" userId="d7522edd-d9ba-4f1f-84ea-3a8dd0c881f9" providerId="ADAL" clId="{79F545F3-262E-444C-B436-2F70FF378323}" dt="2024-10-09T22:14:28.510" v="718" actId="1076"/>
          <ac:picMkLst>
            <pc:docMk/>
            <pc:sldMk cId="906564960" sldId="257"/>
            <ac:picMk id="15" creationId="{CF837324-56C2-5DDE-1CD9-9485B6FE1A33}"/>
          </ac:picMkLst>
        </pc:picChg>
        <pc:picChg chg="mod">
          <ac:chgData name="Brayden Leicester" userId="d7522edd-d9ba-4f1f-84ea-3a8dd0c881f9" providerId="ADAL" clId="{79F545F3-262E-444C-B436-2F70FF378323}" dt="2024-10-09T22:31:30.575" v="849" actId="1076"/>
          <ac:picMkLst>
            <pc:docMk/>
            <pc:sldMk cId="906564960" sldId="257"/>
            <ac:picMk id="16" creationId="{8723AB92-1FD3-7285-A367-13242385A946}"/>
          </ac:picMkLst>
        </pc:picChg>
        <pc:picChg chg="add del mod ord modCrop">
          <ac:chgData name="Brayden Leicester" userId="d7522edd-d9ba-4f1f-84ea-3a8dd0c881f9" providerId="ADAL" clId="{79F545F3-262E-444C-B436-2F70FF378323}" dt="2024-10-09T22:26:26.039" v="777" actId="478"/>
          <ac:picMkLst>
            <pc:docMk/>
            <pc:sldMk cId="906564960" sldId="257"/>
            <ac:picMk id="33" creationId="{71EF853D-A144-0E10-F160-01C777C7AAE8}"/>
          </ac:picMkLst>
        </pc:picChg>
        <pc:picChg chg="add del mod modCrop">
          <ac:chgData name="Brayden Leicester" userId="d7522edd-d9ba-4f1f-84ea-3a8dd0c881f9" providerId="ADAL" clId="{79F545F3-262E-444C-B436-2F70FF378323}" dt="2024-10-09T22:26:39.789" v="782" actId="478"/>
          <ac:picMkLst>
            <pc:docMk/>
            <pc:sldMk cId="906564960" sldId="257"/>
            <ac:picMk id="34" creationId="{E21B9ED1-0364-4637-CAC7-BC7372CB9539}"/>
          </ac:picMkLst>
        </pc:picChg>
        <pc:picChg chg="add del mod modCrop">
          <ac:chgData name="Brayden Leicester" userId="d7522edd-d9ba-4f1f-84ea-3a8dd0c881f9" providerId="ADAL" clId="{79F545F3-262E-444C-B436-2F70FF378323}" dt="2024-10-09T22:27:12.923" v="792" actId="688"/>
          <ac:picMkLst>
            <pc:docMk/>
            <pc:sldMk cId="906564960" sldId="257"/>
            <ac:picMk id="35" creationId="{C66D568A-C9BE-675F-482F-86B4E009EECD}"/>
          </ac:picMkLst>
        </pc:picChg>
        <pc:picChg chg="add mod">
          <ac:chgData name="Brayden Leicester" userId="d7522edd-d9ba-4f1f-84ea-3a8dd0c881f9" providerId="ADAL" clId="{79F545F3-262E-444C-B436-2F70FF378323}" dt="2024-10-09T22:26:24.476" v="776" actId="688"/>
          <ac:picMkLst>
            <pc:docMk/>
            <pc:sldMk cId="906564960" sldId="257"/>
            <ac:picMk id="36" creationId="{D4AFA1B8-0591-7914-688D-2E8196073937}"/>
          </ac:picMkLst>
        </pc:picChg>
        <pc:picChg chg="add mod ord">
          <ac:chgData name="Brayden Leicester" userId="d7522edd-d9ba-4f1f-84ea-3a8dd0c881f9" providerId="ADAL" clId="{79F545F3-262E-444C-B436-2F70FF378323}" dt="2024-10-09T22:26:20.227" v="775" actId="1076"/>
          <ac:picMkLst>
            <pc:docMk/>
            <pc:sldMk cId="906564960" sldId="257"/>
            <ac:picMk id="37" creationId="{3C84D2E2-8688-A391-EC86-F83F076279AF}"/>
          </ac:picMkLst>
        </pc:picChg>
        <pc:picChg chg="add mod">
          <ac:chgData name="Brayden Leicester" userId="d7522edd-d9ba-4f1f-84ea-3a8dd0c881f9" providerId="ADAL" clId="{79F545F3-262E-444C-B436-2F70FF378323}" dt="2024-10-09T22:26:37.336" v="781" actId="1076"/>
          <ac:picMkLst>
            <pc:docMk/>
            <pc:sldMk cId="906564960" sldId="257"/>
            <ac:picMk id="38" creationId="{09D3A5EA-22BF-AA30-B5E4-1518C9922F12}"/>
          </ac:picMkLst>
        </pc:picChg>
        <pc:picChg chg="add mod ord">
          <ac:chgData name="Brayden Leicester" userId="d7522edd-d9ba-4f1f-84ea-3a8dd0c881f9" providerId="ADAL" clId="{79F545F3-262E-444C-B436-2F70FF378323}" dt="2024-10-09T22:27:22.501" v="793" actId="1076"/>
          <ac:picMkLst>
            <pc:docMk/>
            <pc:sldMk cId="906564960" sldId="257"/>
            <ac:picMk id="39" creationId="{FD1E1580-7365-4778-DE84-8B5CEEAD124F}"/>
          </ac:picMkLst>
        </pc:picChg>
        <pc:picChg chg="add mod modCrop">
          <ac:chgData name="Brayden Leicester" userId="d7522edd-d9ba-4f1f-84ea-3a8dd0c881f9" providerId="ADAL" clId="{79F545F3-262E-444C-B436-2F70FF378323}" dt="2024-10-09T22:30:49.682" v="840" actId="688"/>
          <ac:picMkLst>
            <pc:docMk/>
            <pc:sldMk cId="906564960" sldId="257"/>
            <ac:picMk id="40" creationId="{A6A32EDB-6475-1AEC-2F60-AAA5599BEA66}"/>
          </ac:picMkLst>
        </pc:picChg>
        <pc:picChg chg="add del">
          <ac:chgData name="Brayden Leicester" userId="d7522edd-d9ba-4f1f-84ea-3a8dd0c881f9" providerId="ADAL" clId="{79F545F3-262E-444C-B436-2F70FF378323}" dt="2024-10-09T22:25:54.938" v="765" actId="478"/>
          <ac:picMkLst>
            <pc:docMk/>
            <pc:sldMk cId="906564960" sldId="257"/>
            <ac:picMk id="1026" creationId="{B6253E31-1672-A97C-D688-AC0299FB43C4}"/>
          </ac:picMkLst>
        </pc:picChg>
        <pc:cxnChg chg="add mod ord">
          <ac:chgData name="Brayden Leicester" userId="d7522edd-d9ba-4f1f-84ea-3a8dd0c881f9" providerId="ADAL" clId="{79F545F3-262E-444C-B436-2F70FF378323}" dt="2024-10-09T22:25:22.067" v="757" actId="1076"/>
          <ac:cxnSpMkLst>
            <pc:docMk/>
            <pc:sldMk cId="906564960" sldId="257"/>
            <ac:cxnSpMk id="18" creationId="{11531A31-84F5-DD36-29ED-5936D0FF4B18}"/>
          </ac:cxnSpMkLst>
        </pc:cxnChg>
      </pc:sldChg>
      <pc:sldChg chg="modSp add del mod">
        <pc:chgData name="Brayden Leicester" userId="d7522edd-d9ba-4f1f-84ea-3a8dd0c881f9" providerId="ADAL" clId="{79F545F3-262E-444C-B436-2F70FF378323}" dt="2024-10-09T21:27:48.432" v="46" actId="2696"/>
        <pc:sldMkLst>
          <pc:docMk/>
          <pc:sldMk cId="1284638578" sldId="257"/>
        </pc:sldMkLst>
        <pc:spChg chg="mod">
          <ac:chgData name="Brayden Leicester" userId="d7522edd-d9ba-4f1f-84ea-3a8dd0c881f9" providerId="ADAL" clId="{79F545F3-262E-444C-B436-2F70FF378323}" dt="2024-10-09T21:27:18.581" v="45" actId="20577"/>
          <ac:spMkLst>
            <pc:docMk/>
            <pc:sldMk cId="1284638578" sldId="257"/>
            <ac:spMk id="12" creationId="{264FD781-9D19-41B7-683D-0E529C861DE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E6346A-52BE-1948-216D-00AB6EEBF57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59735-4695-A924-DC2A-8AC0694153CF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ED6A-F0C5-7E6C-BF30-E4EB6B43F1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2FBE1-6A04-9C71-E5E2-BBEA41F42D13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AD10AC04-B140-49FD-889B-FD5FCE3054C1}" type="slidenum">
              <a:t>‹#›</a:t>
            </a:fld>
            <a:endParaRPr lang="en-NZ" sz="14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9348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CF63D-CA0D-6602-13DA-1CD340A8F7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98AFE2-97EF-C4AF-3134-B712C97B152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NZ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163223F-AB6F-C640-BB7F-549B58749435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40C85-3AAE-539D-AC10-AC20F78EF6FC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D7F6A-D094-8611-7923-103A2D2994D6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36471-D363-CEA9-7FF6-9BD82408A83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4E2CF7B6-F56E-4ED4-95E6-401C624B046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055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NZ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682F-1948-C616-5324-8E5956B02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98003A-A6FA-41B3-9FC2-ACAFEC6F8C98}" type="slidenum">
              <a:t>1</a:t>
            </a:fld>
            <a:endParaRPr lang="en-NZ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2F808-A940-6283-320D-22E1D21C58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2200" y="812800"/>
            <a:ext cx="283527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235C1-222A-280B-162E-A6D97437E7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7682F-1948-C616-5324-8E5956B02C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F98003A-A6FA-41B3-9FC2-ACAFEC6F8C98}" type="slidenum">
              <a:t>2</a:t>
            </a:fld>
            <a:endParaRPr lang="en-NZ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2F808-A940-6283-320D-22E1D21C587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2200" y="812800"/>
            <a:ext cx="2835275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235C1-222A-280B-162E-A6D97437E7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8133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746E-C9A7-BC1D-80CE-D43667ABE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600" y="7005638"/>
            <a:ext cx="22706013" cy="149018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A7C8-19A0-4010-2C41-FCBDD9692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600" y="22482175"/>
            <a:ext cx="22706013" cy="10334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CB7CD-66C2-11F6-AA94-C5100299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CCF00-5146-AC87-386D-BF3F3334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243A2-500C-3BAB-6D66-FD789E00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3B0F38-812B-4D2A-972D-C1E5E4E1C481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6100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7AB-4F33-BE8A-6E8B-F5ACB2A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AE4DF-1913-EADE-79FD-E6F91FA82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EE0C3-B4FA-3850-DBF7-5569BC9A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152F6-D762-58DE-F863-107EA2F21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65F75-CF07-9B67-E626-960E7F3B0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5722F19-2142-412E-92B4-078900238ED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9073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A35653-143A-47C7-E7D9-6CA28B06A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948775" y="1706563"/>
            <a:ext cx="6811963" cy="331311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BF9EF-D2CB-9C95-6509-BB526F85B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2888" y="1706563"/>
            <a:ext cx="20283487" cy="33131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7E681-3891-1D3D-D324-59950829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450D-C65F-4F8D-BF49-DAFF0A0E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BF107-C9B1-C85A-0B0A-6086D5D5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97CE86-9365-4D26-B94C-98FF9A466E2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85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97EE-707A-1E7E-019B-BDE2FFE3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F850B-6D70-AA81-E1A2-EC25FA575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7A61-1B65-D8CC-95DF-67ED80D6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41A6-7747-ED69-C194-0E33D8E5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5D3F8-5CAA-F17D-7003-57A17CB6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F8A843-985E-4F4D-8DF8-9265A8E35255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862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A368A-A550-2961-B04E-365A678DD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338" y="10671175"/>
            <a:ext cx="26112787" cy="1780540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EDE8F-F366-6723-B2BE-0AE056A57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338" y="28644850"/>
            <a:ext cx="26112787" cy="9363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C7B49-BF07-EC27-4BCF-2D68A990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671F1-7954-5DD5-3CE5-882D9D5D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2406-E07C-DB98-C360-3385458D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D2FA6F3-C06B-4DF7-8823-CEC09A4C742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810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6CA1-0ADD-DC85-02BC-DF3BE0CA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0D56-F9D7-AF2A-E6C9-632218D45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2888" y="10013950"/>
            <a:ext cx="13547725" cy="2482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2AC0E-BEE8-9713-69BA-A72CC2A6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213013" y="10013950"/>
            <a:ext cx="13547725" cy="24823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72008-B088-21A3-45EB-0D44B463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BB388-D12D-B161-C045-628D3C96F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E2759-E0CF-DF43-C65D-D1B3C23F9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A5AB8CD-D6DB-4006-9250-F4EBA9B4FF78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625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635B-452C-A6DE-6C6A-31FA861F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279650"/>
            <a:ext cx="26111200" cy="82724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0B97-0B7D-4A29-945C-8EBBC5F60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975" y="10493375"/>
            <a:ext cx="12807950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38F59-FE94-18B7-9BCD-0F2729585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975" y="15635288"/>
            <a:ext cx="12807950" cy="2299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30E4E-B65F-7E7C-2235-2B57A5B17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7313" y="10493375"/>
            <a:ext cx="12869862" cy="5141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9DB774-ADCE-985C-A594-D3E2CCC88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7313" y="15635288"/>
            <a:ext cx="12869862" cy="22996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ED824-7802-91A7-571B-637CB0E1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E3CC43-96F5-FFC8-E37B-125CC7C36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11616-D5DB-ECF2-E2AF-38B12AEE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EBB902-B206-4697-9576-BE5F776CA95F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48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D2E0-E897-9E7E-C7E8-3C8BC88C4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94474-3098-09AC-9854-558B0BFB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F445C-78DB-D414-D731-97E546E65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B6E96-5CEC-AC74-7F3C-42BE254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F47C3EA-D8E6-4A84-A5FC-C252C77DCE3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699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CCE785-E46F-C07B-3D90-FF2FEF01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24CEC-70C5-2325-5A49-61B514CF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56D25-9BF6-9C38-5EA0-7D6F1534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5BFC3FA-FB47-419D-8397-CECBDE1487C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35633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022B-65D0-C88F-B2BF-1CCDE8F98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06FD7-764F-E71F-007B-E72B2C92C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5642B-5DFB-DF0C-5983-CBFE78AD5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72E4F-4852-83EA-30A4-77298B7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A4D8-A96B-2225-B0DD-603BC1B6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7A85-9C06-B759-FA3D-94AF1E92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09E3DF-26EC-4CC9-A12A-48B33F366C62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4449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50F7A-52CD-109B-2963-CD5552C3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75" y="2854325"/>
            <a:ext cx="9764713" cy="99869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8C672-D30D-9F98-C26C-9438E3919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1450" y="6162675"/>
            <a:ext cx="15325725" cy="304180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21BC7-2953-96D5-C9EC-9EF5AF29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975" y="12841288"/>
            <a:ext cx="9764713" cy="237902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66263-8630-4E35-06B8-6FB22E93C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B4E7E-949C-36D7-13D6-E721118B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85A3-8989-FFBF-A8E7-7CE23819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965414-6EEF-4B18-9603-5460E0F7B38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39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49B2-9A62-B7B1-9A8E-EAC1480BD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13440" y="1706400"/>
            <a:ext cx="27247320" cy="7144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CEA13E-1300-E9F1-21DF-5FAFEBA18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13440" y="10014120"/>
            <a:ext cx="27247320" cy="2482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3BA6D-6E09-C2C5-0E28-BB4F13A6C6E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513440" y="38993040"/>
            <a:ext cx="70531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02F49-B657-E6A6-773D-4DC0317E6A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0353960" y="38993040"/>
            <a:ext cx="95965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A4180-8805-BB72-F125-F883B1B19B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07640" y="38993040"/>
            <a:ext cx="7053120" cy="294912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NZ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FA10436-4B11-4084-93D0-0F8B9306CA83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hangingPunct="0">
        <a:tabLst/>
        <a:defRPr lang="en-NZ" sz="3321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marL="0" marR="0" indent="0" hangingPunct="0">
        <a:spcBef>
          <a:spcPts val="10695"/>
        </a:spcBef>
        <a:spcAft>
          <a:spcPts val="0"/>
        </a:spcAft>
        <a:tabLst/>
        <a:defRPr lang="en-NZ" sz="2414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FAD2C3-6D92-E8BA-B197-5ABDB7767C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69840" y="18272520"/>
            <a:ext cx="14184000" cy="94557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5B7641E-3BF8-8F76-E088-61DD5947B3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432000" y="54360"/>
            <a:ext cx="18864000" cy="3401640"/>
          </a:xfrm>
        </p:spPr>
        <p:txBody>
          <a:bodyPr vert="horz">
            <a:spAutoFit/>
          </a:bodyPr>
          <a:lstStyle/>
          <a:p>
            <a:pPr lvl="0" rtl="0"/>
            <a:r>
              <a:rPr lang="en-NZ" sz="15000" b="1" dirty="0">
                <a:solidFill>
                  <a:srgbClr val="FFFFFF"/>
                </a:solidFill>
              </a:rPr>
              <a:t>Asteroids in TESS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965023-55FC-9228-4DC0-C58C2F7EC21F}"/>
              </a:ext>
            </a:extLst>
          </p:cNvPr>
          <p:cNvSpPr txBox="1"/>
          <p:nvPr/>
        </p:nvSpPr>
        <p:spPr>
          <a:xfrm>
            <a:off x="17568000" y="533880"/>
            <a:ext cx="9000000" cy="23323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8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Brayden Leicester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Supervisors: Ryan Ridden and Michele Bannister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F8A84-9CB9-1015-C201-14332F3C2D6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863279" y="9648000"/>
            <a:ext cx="14256720" cy="71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5D0A7-0328-8A57-5B24-574D37276770}"/>
              </a:ext>
            </a:extLst>
          </p:cNvPr>
          <p:cNvSpPr txBox="1"/>
          <p:nvPr/>
        </p:nvSpPr>
        <p:spPr>
          <a:xfrm>
            <a:off x="792000" y="3024000"/>
            <a:ext cx="14744160" cy="71991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5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Introduction: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 is the Transient Exoplanet Sky Survey Telescope [1], and has been observing 96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˚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x 24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˚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 swathes of sky since 2018 at an angular resolution of 21” per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px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. The Full Frame Images (FFIs) were originally 30 minute integrations, this work uses 10min FFIs, and TESS currently observes at a 200s cadence. Leveraging the power of </a:t>
            </a:r>
            <a:r>
              <a:rPr lang="en-NZ" sz="3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TESSreduce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 </a:t>
            </a:r>
            <a:r>
              <a:rPr lang="en-NZ" sz="3600" b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[2]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, the new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 TESSELLATE </a:t>
            </a:r>
            <a:r>
              <a:rPr lang="en-NZ" sz="3600" b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pipeline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 detects any transient events in the FFIs on a per pixel basis. Bright asteroids are present in the images and detected as they pass though a pixel, but a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 of the asteroids was not being produced. I have used the data reduction of the pipeline to make these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lightcurves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Liberation Sans" pitchFamily="34"/>
                <a:cs typeface="Liberation Sans" pitchFamily="34"/>
              </a:rPr>
              <a:t>, and then analysed them to determine the rotation properties of the asteroids that pass through the TESS field of view.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79EB3-0018-5656-0640-6F53401F169A}"/>
              </a:ext>
            </a:extLst>
          </p:cNvPr>
          <p:cNvSpPr txBox="1"/>
          <p:nvPr/>
        </p:nvSpPr>
        <p:spPr>
          <a:xfrm>
            <a:off x="1080000" y="27935999"/>
            <a:ext cx="139244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2: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Upper Panel: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An example periodogram.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Lower Panel: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model fit to the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C69CC-C212-5188-97F3-757DD2EC7400}"/>
              </a:ext>
            </a:extLst>
          </p:cNvPr>
          <p:cNvSpPr txBox="1"/>
          <p:nvPr/>
        </p:nvSpPr>
        <p:spPr>
          <a:xfrm>
            <a:off x="15911999" y="2951999"/>
            <a:ext cx="14256719" cy="135701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5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Results: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main results of my work are the amplitudes and periods of the asteroids. A cut on the quality of the periodograms  needed to be made. These were based on the mean flux of the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being greater than 10 counts to get above the noise floor, the number of observations of an asteroid &gt;200, the max power of the periodogram &gt; 0.1, and the detected period less than 90% of the maximum window of 408 hours, to avoid the periodogram defaulting to the longest period when no signal was present, and the period being greater than 1 hour, so avoid known problems with asteroids in TESS [5].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exact values of the quality bounds were informed by both [5] and comparison between asteroids in both the sector and the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database (LCDB) [6], this comparison is seen in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3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 The majority of those that pass the checks fall on the y=2x line, which indicates that the period detected is half the known period, which is expected from asteroid rotation curves [5], see alias found in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309 asteroids passed these quality checks, from the 5664 found in the field of view of the sector to a limiting magnitude of V=20. The detected periods in hours are plotted again in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against the amplitude of the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variation in magnitudes. This allows for comparison to objects with a large variation, such as the first interstellar object 1I/‘Oumuamua [7].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36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6C3FC-A7DC-A2FA-1DE4-3D5A80B0507A}"/>
              </a:ext>
            </a:extLst>
          </p:cNvPr>
          <p:cNvSpPr txBox="1"/>
          <p:nvPr/>
        </p:nvSpPr>
        <p:spPr>
          <a:xfrm>
            <a:off x="792000" y="29160000"/>
            <a:ext cx="14327999" cy="1197740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5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Methods: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asteroids bright enough to be in TESS have known positions. Doing a cone search using </a:t>
            </a:r>
            <a:r>
              <a:rPr lang="en-NZ" sz="3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SkyBot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[3]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, I was able to find the position of the asteroid in the sector every 12hr. This is too coarse of a time step, so interpolating between these position was required down to the frame times of the FFIs. Properties of the asteroids (</a:t>
            </a:r>
            <a:r>
              <a:rPr lang="en-NZ" sz="3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a,e,i,H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) were found with </a:t>
            </a:r>
            <a:r>
              <a:rPr lang="en-NZ" sz="3600" i="1" dirty="0" err="1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Asteroquery</a:t>
            </a:r>
            <a:r>
              <a:rPr lang="en-NZ" sz="3600" i="1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[4]</a:t>
            </a:r>
            <a:r>
              <a:rPr lang="en-NZ" sz="3600" i="1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and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JPL Horizons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This was also used to check the interpolated position by brute force of a few asteroids.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TESSELLATE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pipeline has already reduced the FFIs, so I used a 1.5px aperture and </a:t>
            </a:r>
            <a:r>
              <a:rPr lang="en-NZ" sz="3600" b="0" i="1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photutils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to do forced aperture photometry at the interpolated positions, and at the centre of mass of an area around this position to correct for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sawtoothing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in the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 The COM flux is much more regular (see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1) and is what is fit in the lower panel of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2.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Sigma clipping (3σ) of this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was preformed to remove outliers.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Lomb-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Scargle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periodograms were computed for each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(Top panel of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), these are analogous to both a Fourier transform of the data, and a least squares fit to sine and cosine functions, but adapted to work on unevenly spaced data. TESS has a very regular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cadance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, but the mid-sector gap and the sigma clipping introduce gaps in time that the periodogram handles well.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36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74D35-738A-7E57-F441-C685657ECACD}"/>
              </a:ext>
            </a:extLst>
          </p:cNvPr>
          <p:cNvSpPr txBox="1"/>
          <p:nvPr/>
        </p:nvSpPr>
        <p:spPr>
          <a:xfrm>
            <a:off x="15840000" y="33355828"/>
            <a:ext cx="13452600" cy="826100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5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Conclusion: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quality checks I have imposed are evidently not great, such as the asteroid with a 4 magnitude variation in </a:t>
            </a:r>
            <a:r>
              <a:rPr lang="en-NZ" sz="3600" i="1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 Checking the </a:t>
            </a:r>
            <a:r>
              <a:rPr lang="en-NZ" sz="3600" dirty="0" err="1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manually shows it is all over the place, but it somehow passes all the checks. As it is I have cut out some valid period solutions, but where the line is drawn is quite unstable.</a:t>
            </a:r>
            <a:endParaRPr lang="en-NZ" sz="36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NZ" sz="360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amplitude variation does not seem to depend on the rotation period, as seen in </a:t>
            </a:r>
            <a:r>
              <a:rPr lang="en-NZ" sz="360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</a:t>
            </a:r>
            <a:r>
              <a:rPr lang="en-NZ" sz="360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 The magnitude variation seems to stay rather constant across all rotation periods derived. There are outliers, but no clear ‘larger period means larger amplitude’ relationship.</a:t>
            </a:r>
            <a:endParaRPr lang="en-NZ" sz="360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While a lot of what </a:t>
            </a:r>
            <a:r>
              <a:rPr lang="en-NZ" sz="3600" i="1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TESSELLATE</a:t>
            </a:r>
            <a:r>
              <a:rPr lang="en-NZ" sz="3600" dirty="0"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detects while looking near the ecliptic are asteroids, it seems to only detect them some of the time. Even bright asteroids are not constantly detected. </a:t>
            </a:r>
            <a:endParaRPr lang="en-NZ" sz="3600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3600" b="1" i="0" u="none" strike="noStrike" kern="1200" cap="none" dirty="0">
              <a:ln>
                <a:noFill/>
              </a:ln>
              <a:solidFill>
                <a:srgbClr val="FFFFFF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D781-9D19-41B7-683D-0E529C861DEC}"/>
              </a:ext>
            </a:extLst>
          </p:cNvPr>
          <p:cNvSpPr txBox="1"/>
          <p:nvPr/>
        </p:nvSpPr>
        <p:spPr>
          <a:xfrm>
            <a:off x="792000" y="40848852"/>
            <a:ext cx="27744387" cy="15359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50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References:</a:t>
            </a:r>
          </a:p>
          <a:p>
            <a:pPr hangingPunct="0"/>
            <a:r>
              <a:rPr lang="fr-FR" sz="2400" b="0" dirty="0">
                <a:solidFill>
                  <a:schemeClr val="bg1"/>
                </a:solidFill>
                <a:effectLst/>
                <a:latin typeface="Liberation Sans"/>
              </a:rPr>
              <a:t>[1] G.R. </a:t>
            </a:r>
            <a:r>
              <a:rPr lang="fr-FR" sz="2400" dirty="0" err="1">
                <a:solidFill>
                  <a:schemeClr val="bg1"/>
                </a:solidFill>
                <a:latin typeface="Liberation Sans"/>
              </a:rPr>
              <a:t>Ricker</a:t>
            </a:r>
            <a:r>
              <a:rPr lang="fr-FR" sz="2400" dirty="0">
                <a:solidFill>
                  <a:schemeClr val="bg1"/>
                </a:solidFill>
                <a:latin typeface="Liberation Sans"/>
              </a:rPr>
              <a:t> et al. (2014), </a:t>
            </a:r>
            <a:r>
              <a:rPr lang="en-US" sz="2400" b="0" i="1" dirty="0">
                <a:solidFill>
                  <a:schemeClr val="bg1"/>
                </a:solidFill>
                <a:effectLst/>
                <a:latin typeface="Liberation Sans"/>
              </a:rPr>
              <a:t>JATIS</a:t>
            </a:r>
            <a:r>
              <a:rPr lang="en-US" sz="2400" dirty="0">
                <a:solidFill>
                  <a:schemeClr val="bg1"/>
                </a:solidFill>
                <a:latin typeface="Liberation Sans"/>
              </a:rPr>
              <a:t>,</a:t>
            </a:r>
            <a:r>
              <a:rPr lang="en-US" sz="2400" b="0" dirty="0">
                <a:solidFill>
                  <a:schemeClr val="bg1"/>
                </a:solidFill>
                <a:effectLst/>
                <a:latin typeface="Liberation Sans"/>
              </a:rPr>
              <a:t>1, 1 </a:t>
            </a:r>
            <a:r>
              <a:rPr lang="en-NZ" sz="2400" i="1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. </a:t>
            </a:r>
            <a:r>
              <a:rPr lang="en-NZ" sz="2400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[2] R. Ridden-Harper et al</a:t>
            </a:r>
            <a:r>
              <a:rPr lang="en-NZ" sz="2400" i="1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. (2021) </a:t>
            </a:r>
            <a:r>
              <a:rPr lang="en-NZ" sz="2400" i="1" dirty="0" err="1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arXiv</a:t>
            </a:r>
            <a:r>
              <a:rPr lang="en-NZ" sz="2400" i="1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</a:t>
            </a:r>
            <a:r>
              <a:rPr lang="en-US" sz="2400" b="0" dirty="0">
                <a:solidFill>
                  <a:schemeClr val="bg1"/>
                </a:solidFill>
                <a:effectLst/>
                <a:latin typeface="Liberation Sans"/>
              </a:rPr>
              <a:t>2111:15006. [3] J. Berthier et al. (2006) ASPC, 351, 367. [4] A. Ginsberg et al. (2019),</a:t>
            </a:r>
            <a:r>
              <a:rPr lang="en-NZ" sz="24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The Astronomical Journal</a:t>
            </a:r>
            <a:r>
              <a:rPr lang="en-NZ" sz="2400" b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, 157, 98</a:t>
            </a:r>
            <a:r>
              <a:rPr lang="en-US" sz="2400" b="0" dirty="0">
                <a:solidFill>
                  <a:schemeClr val="bg1"/>
                </a:solidFill>
                <a:effectLst/>
                <a:latin typeface="Liberation Sans"/>
              </a:rPr>
              <a:t>. </a:t>
            </a:r>
          </a:p>
          <a:p>
            <a:pPr hangingPunct="0"/>
            <a:r>
              <a:rPr lang="en-NZ" sz="24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[5] A. McNeill et al. (2023</a:t>
            </a:r>
            <a:r>
              <a:rPr lang="en-NZ" sz="24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),The Astronomical Journal</a:t>
            </a:r>
            <a:r>
              <a:rPr lang="en-NZ" sz="24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,166,152</a:t>
            </a:r>
            <a:r>
              <a:rPr lang="en-NZ" sz="2400" i="1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.</a:t>
            </a:r>
            <a:r>
              <a:rPr lang="en-NZ" sz="24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</a:t>
            </a:r>
            <a:r>
              <a:rPr lang="en-NZ" sz="24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[6] B.D. Warner et al. (2009),</a:t>
            </a:r>
            <a:r>
              <a:rPr lang="en-NZ" sz="24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Icarus</a:t>
            </a:r>
            <a:r>
              <a:rPr lang="en-NZ" sz="2400" b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, 202, 134</a:t>
            </a:r>
            <a:r>
              <a:rPr lang="en-NZ" sz="24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.</a:t>
            </a:r>
            <a:r>
              <a:rPr lang="en-NZ" sz="2400" i="1" dirty="0"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</a:t>
            </a:r>
            <a:r>
              <a:rPr lang="en-US" sz="2400" b="0" dirty="0">
                <a:solidFill>
                  <a:schemeClr val="bg1"/>
                </a:solidFill>
                <a:effectLst/>
                <a:latin typeface="Liberation Sans"/>
              </a:rPr>
              <a:t>[7] 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Liberation Sans"/>
              </a:rPr>
              <a:t>K.J. </a:t>
            </a:r>
            <a:r>
              <a:rPr lang="fr-FR" sz="2400" b="0" i="0" dirty="0" err="1">
                <a:solidFill>
                  <a:schemeClr val="bg1"/>
                </a:solidFill>
                <a:effectLst/>
                <a:latin typeface="Liberation Sans"/>
              </a:rPr>
              <a:t>Meech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Liberation Sans"/>
              </a:rPr>
              <a:t> et al. (2017), </a:t>
            </a:r>
            <a:r>
              <a:rPr lang="fr-FR" sz="2400" b="0" i="1" dirty="0">
                <a:solidFill>
                  <a:schemeClr val="bg1"/>
                </a:solidFill>
                <a:effectLst/>
                <a:latin typeface="Liberation Sans"/>
              </a:rPr>
              <a:t>Nature</a:t>
            </a:r>
            <a:r>
              <a:rPr lang="fr-FR" sz="2400" b="0" dirty="0">
                <a:solidFill>
                  <a:schemeClr val="bg1"/>
                </a:solidFill>
                <a:effectLst/>
                <a:latin typeface="Liberation Sans"/>
              </a:rPr>
              <a:t>, 552, 378. </a:t>
            </a:r>
            <a:endParaRPr lang="en-NZ" sz="2400" b="0" i="1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7E2E8-704B-18E2-FE78-E38CA036ADB8}"/>
              </a:ext>
            </a:extLst>
          </p:cNvPr>
          <p:cNvSpPr txBox="1"/>
          <p:nvPr/>
        </p:nvSpPr>
        <p:spPr>
          <a:xfrm>
            <a:off x="1152000" y="17040240"/>
            <a:ext cx="1385244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1: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Lightcurves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of the interpolated positions (blue), COM positions (Orange) and 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TESSELLATE </a:t>
            </a: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matches (black).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B55BF-E0F2-7C19-82A4-C13AEB970563}"/>
              </a:ext>
            </a:extLst>
          </p:cNvPr>
          <p:cNvSpPr txBox="1"/>
          <p:nvPr/>
        </p:nvSpPr>
        <p:spPr>
          <a:xfrm>
            <a:off x="15840000" y="22997880"/>
            <a:ext cx="1486860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3:</a:t>
            </a:r>
            <a:r>
              <a:rPr lang="en-NZ" sz="36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3600" b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Comparison of detected period and known period for all the asteroids in the field and the LCDB (grey), and those that passed the quality checks (green).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837324-56C2-5DDE-1CD9-9485B6FE1A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5969779" y="15958427"/>
            <a:ext cx="13852440" cy="692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3AB92-1FD3-7285-A367-13242385A94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15883560" y="24794916"/>
            <a:ext cx="13924440" cy="69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93F3A1-5B7C-D6BF-BD4C-1706C85CD90F}"/>
              </a:ext>
            </a:extLst>
          </p:cNvPr>
          <p:cNvSpPr txBox="1"/>
          <p:nvPr/>
        </p:nvSpPr>
        <p:spPr>
          <a:xfrm>
            <a:off x="15912000" y="31925879"/>
            <a:ext cx="13967999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1" i="1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4: </a:t>
            </a:r>
            <a:r>
              <a:rPr lang="en-NZ" sz="3600" b="0" i="0" u="none" strike="noStrike" kern="1200" cap="none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Detected periods against the amplitude variation of all the asteroids that pass the quality checks.</a:t>
            </a:r>
          </a:p>
        </p:txBody>
      </p:sp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F6A34E21-AA4D-9A72-7669-C17F10F7A26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21346" r="17569" b="20220"/>
          <a:stretch/>
        </p:blipFill>
        <p:spPr>
          <a:xfrm>
            <a:off x="26242401" y="347294"/>
            <a:ext cx="3565599" cy="28157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D1E1580-7365-4778-DE84-8B5CEEAD1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19307492">
            <a:off x="24653298" y="37373756"/>
            <a:ext cx="5054600" cy="227498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C84D2E2-8688-A391-EC86-F83F0762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3374662">
            <a:off x="11349090" y="15556353"/>
            <a:ext cx="5054600" cy="2274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965023-55FC-9228-4DC0-C58C2F7EC21F}"/>
              </a:ext>
            </a:extLst>
          </p:cNvPr>
          <p:cNvSpPr txBox="1"/>
          <p:nvPr/>
        </p:nvSpPr>
        <p:spPr>
          <a:xfrm>
            <a:off x="18980213" y="40653169"/>
            <a:ext cx="9000000" cy="23323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8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Brayden Leicester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36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Supervisors: Ryan Ridden-Harper and Michele Bannister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F8A84-9CB9-1015-C201-14332F3C2D60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43997" y="2945715"/>
            <a:ext cx="15830034" cy="791461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679EB3-0018-5656-0640-6F53401F169A}"/>
              </a:ext>
            </a:extLst>
          </p:cNvPr>
          <p:cNvSpPr txBox="1"/>
          <p:nvPr/>
        </p:nvSpPr>
        <p:spPr>
          <a:xfrm>
            <a:off x="15511942" y="15734769"/>
            <a:ext cx="13924440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2: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Upper Panel: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An example periodogram. 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Lower Panel: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 model fit to the </a:t>
            </a:r>
            <a:r>
              <a:rPr lang="en-NZ" sz="4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FD781-9D19-41B7-683D-0E529C861DEC}"/>
              </a:ext>
            </a:extLst>
          </p:cNvPr>
          <p:cNvSpPr txBox="1"/>
          <p:nvPr/>
        </p:nvSpPr>
        <p:spPr>
          <a:xfrm>
            <a:off x="536994" y="41715816"/>
            <a:ext cx="9902406" cy="1064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2200" b="1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References:</a:t>
            </a:r>
          </a:p>
          <a:p>
            <a:pPr hangingPunct="0"/>
            <a:r>
              <a:rPr lang="fr-FR" sz="2200" b="0" dirty="0">
                <a:solidFill>
                  <a:schemeClr val="bg1"/>
                </a:solidFill>
                <a:effectLst/>
                <a:latin typeface="Liberation Sans"/>
              </a:rPr>
              <a:t>[1] G.R. </a:t>
            </a:r>
            <a:r>
              <a:rPr lang="fr-FR" sz="2200" dirty="0" err="1">
                <a:solidFill>
                  <a:schemeClr val="bg1"/>
                </a:solidFill>
                <a:latin typeface="Liberation Sans"/>
              </a:rPr>
              <a:t>Ricker</a:t>
            </a:r>
            <a:r>
              <a:rPr lang="fr-FR" sz="2200" dirty="0">
                <a:solidFill>
                  <a:schemeClr val="bg1"/>
                </a:solidFill>
                <a:latin typeface="Liberation Sans"/>
              </a:rPr>
              <a:t> et al. (2014), </a:t>
            </a:r>
            <a:r>
              <a:rPr lang="en-US" sz="2200" b="0" i="1" dirty="0">
                <a:solidFill>
                  <a:schemeClr val="bg1"/>
                </a:solidFill>
                <a:effectLst/>
                <a:latin typeface="Liberation Sans"/>
              </a:rPr>
              <a:t>JATIS</a:t>
            </a:r>
            <a:r>
              <a:rPr lang="en-US" sz="2200" dirty="0">
                <a:solidFill>
                  <a:schemeClr val="bg1"/>
                </a:solidFill>
                <a:latin typeface="Liberation Sans"/>
              </a:rPr>
              <a:t>,</a:t>
            </a:r>
            <a:r>
              <a:rPr lang="en-US" sz="2200" b="0" dirty="0">
                <a:solidFill>
                  <a:schemeClr val="bg1"/>
                </a:solidFill>
                <a:effectLst/>
                <a:latin typeface="Liberation Sans"/>
              </a:rPr>
              <a:t>1, 1 </a:t>
            </a:r>
            <a:r>
              <a:rPr lang="en-NZ" sz="2200" b="0" i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B.D. Warner et al. (2009),</a:t>
            </a:r>
            <a:r>
              <a:rPr lang="en-NZ" sz="2200" b="0" i="1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 Icarus</a:t>
            </a:r>
            <a:r>
              <a:rPr lang="en-NZ" sz="2200" b="0" u="none" strike="noStrike" kern="1200" cap="none" dirty="0">
                <a:ln>
                  <a:noFill/>
                </a:ln>
                <a:solidFill>
                  <a:schemeClr val="bg1"/>
                </a:solidFill>
                <a:latin typeface="Liberation Sans"/>
                <a:ea typeface="Noto Sans CJK SC" pitchFamily="2"/>
                <a:cs typeface="Lohit Devanagari" pitchFamily="2"/>
              </a:rPr>
              <a:t>, 202, 134</a:t>
            </a:r>
            <a:endParaRPr lang="en-NZ" sz="2200" b="0" i="1" u="none" strike="noStrike" kern="1200" cap="none" dirty="0">
              <a:ln>
                <a:noFill/>
              </a:ln>
              <a:solidFill>
                <a:schemeClr val="bg1"/>
              </a:solidFill>
              <a:latin typeface="Liberation Sans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F7E2E8-704B-18E2-FE78-E38CA036ADB8}"/>
              </a:ext>
            </a:extLst>
          </p:cNvPr>
          <p:cNvSpPr txBox="1"/>
          <p:nvPr/>
        </p:nvSpPr>
        <p:spPr>
          <a:xfrm>
            <a:off x="143996" y="10961473"/>
            <a:ext cx="14459024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1: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4000" b="0" i="0" u="none" strike="noStrike" kern="1200" cap="none" dirty="0" err="1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Lightcurves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of the interpolated positions (blue), COM positions (Orange) and 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TESSELLATE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matches (black).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BB55BF-E0F2-7C19-82A4-C13AEB970563}"/>
              </a:ext>
            </a:extLst>
          </p:cNvPr>
          <p:cNvSpPr txBox="1"/>
          <p:nvPr/>
        </p:nvSpPr>
        <p:spPr>
          <a:xfrm>
            <a:off x="1483267" y="31825982"/>
            <a:ext cx="20086186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3:</a:t>
            </a:r>
            <a:r>
              <a:rPr lang="en-NZ" sz="4000" b="0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  <a:r>
              <a:rPr lang="en-NZ" sz="4000" b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Comparison of detected period and known period for all the asteroids in the field and the LCDB [6] (grey), and those that passed the quality checks (green).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837324-56C2-5DDE-1CD9-9485B6FE1A3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40207" y="19895528"/>
            <a:ext cx="23260759" cy="11630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23AB92-1FD3-7285-A367-13242385A946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483267" y="33375376"/>
            <a:ext cx="13924440" cy="69620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93F3A1-5B7C-D6BF-BD4C-1706C85CD90F}"/>
              </a:ext>
            </a:extLst>
          </p:cNvPr>
          <p:cNvSpPr txBox="1"/>
          <p:nvPr/>
        </p:nvSpPr>
        <p:spPr>
          <a:xfrm>
            <a:off x="15902033" y="34044387"/>
            <a:ext cx="13967999" cy="127056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4000" b="1" i="1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Figure 4: </a:t>
            </a:r>
            <a:r>
              <a:rPr lang="en-NZ" sz="4000" b="0" i="0" u="none" strike="noStrike" kern="1200" cap="none" dirty="0">
                <a:ln>
                  <a:noFill/>
                </a:ln>
                <a:solidFill>
                  <a:srgbClr val="FFFFFF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Detected periods against the amplitude variation of all the asteroids that pass the quality checks.</a:t>
            </a:r>
          </a:p>
        </p:txBody>
      </p:sp>
      <p:pic>
        <p:nvPicPr>
          <p:cNvPr id="19" name="Picture 18" descr="A black and white logo&#10;&#10;Description automatically generated">
            <a:extLst>
              <a:ext uri="{FF2B5EF4-FFF2-40B4-BE49-F238E27FC236}">
                <a16:creationId xmlns:a16="http://schemas.microsoft.com/office/drawing/2014/main" id="{F6A34E21-AA4D-9A72-7669-C17F10F7A26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4" t="21346" r="17569" b="20220"/>
          <a:stretch/>
        </p:blipFill>
        <p:spPr>
          <a:xfrm>
            <a:off x="26242401" y="347294"/>
            <a:ext cx="3565599" cy="281577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FAD2C3-6D92-E8BA-B197-5ABDB7767C3B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15209604" y="5559950"/>
            <a:ext cx="15065609" cy="100434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1531A31-84F5-DD36-29ED-5936D0FF4B18}"/>
              </a:ext>
            </a:extLst>
          </p:cNvPr>
          <p:cNvCxnSpPr>
            <a:cxnSpLocks/>
          </p:cNvCxnSpPr>
          <p:nvPr/>
        </p:nvCxnSpPr>
        <p:spPr>
          <a:xfrm>
            <a:off x="13902298" y="5108049"/>
            <a:ext cx="8648700" cy="1104442"/>
          </a:xfrm>
          <a:prstGeom prst="straightConnector1">
            <a:avLst/>
          </a:prstGeom>
          <a:ln w="203200">
            <a:solidFill>
              <a:srgbClr val="FF811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5F2CD5-E6E4-C2D1-BC63-49FB81993B3E}"/>
              </a:ext>
            </a:extLst>
          </p:cNvPr>
          <p:cNvSpPr txBox="1"/>
          <p:nvPr/>
        </p:nvSpPr>
        <p:spPr>
          <a:xfrm>
            <a:off x="948681" y="15118990"/>
            <a:ext cx="1365433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0000" b="1" dirty="0">
                <a:solidFill>
                  <a:schemeClr val="bg1"/>
                </a:solidFill>
              </a:rPr>
              <a:t>TESS can give accurate asteroid rotation periods.</a:t>
            </a:r>
            <a:endParaRPr lang="en-US" sz="100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AF4DD9-5025-7749-35FA-6639DF2CFDD6}"/>
              </a:ext>
            </a:extLst>
          </p:cNvPr>
          <p:cNvSpPr txBox="1"/>
          <p:nvPr/>
        </p:nvSpPr>
        <p:spPr>
          <a:xfrm>
            <a:off x="16034630" y="35802888"/>
            <a:ext cx="1163608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7500" b="1" dirty="0">
                <a:solidFill>
                  <a:schemeClr val="bg1"/>
                </a:solidFill>
              </a:rPr>
              <a:t>The </a:t>
            </a:r>
            <a:r>
              <a:rPr lang="en-NZ" sz="7500" b="1" dirty="0" err="1">
                <a:solidFill>
                  <a:schemeClr val="bg1"/>
                </a:solidFill>
              </a:rPr>
              <a:t>amplutide</a:t>
            </a:r>
            <a:r>
              <a:rPr lang="en-NZ" sz="7500" b="1" dirty="0">
                <a:solidFill>
                  <a:schemeClr val="bg1"/>
                </a:solidFill>
              </a:rPr>
              <a:t> of variation of is constant with rotation period.</a:t>
            </a:r>
            <a:endParaRPr lang="en-US" sz="75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06E9DC-9E8A-9385-3803-AC1DBB243C5E}"/>
              </a:ext>
            </a:extLst>
          </p:cNvPr>
          <p:cNvSpPr txBox="1"/>
          <p:nvPr/>
        </p:nvSpPr>
        <p:spPr>
          <a:xfrm>
            <a:off x="16282561" y="358044"/>
            <a:ext cx="100512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8000" dirty="0">
                <a:solidFill>
                  <a:schemeClr val="bg1"/>
                </a:solidFill>
              </a:rPr>
              <a:t>Detecting asteroid </a:t>
            </a:r>
            <a:r>
              <a:rPr lang="en-NZ" sz="8000" dirty="0" err="1">
                <a:solidFill>
                  <a:schemeClr val="bg1"/>
                </a:solidFill>
              </a:rPr>
              <a:t>lightcuves</a:t>
            </a:r>
            <a:r>
              <a:rPr lang="en-NZ" sz="8000" dirty="0">
                <a:solidFill>
                  <a:schemeClr val="bg1"/>
                </a:solidFill>
              </a:rPr>
              <a:t> and periodograms with TESSELLATE</a:t>
            </a:r>
            <a:endParaRPr lang="en-US" sz="8000" dirty="0">
              <a:solidFill>
                <a:schemeClr val="bg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66D568A-C9BE-675F-482F-86B4E009E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299527">
            <a:off x="948681" y="12543624"/>
            <a:ext cx="5054600" cy="227498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AFA1B8-0591-7914-688D-2E8196073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7921573">
            <a:off x="24455490" y="18264923"/>
            <a:ext cx="5054600" cy="227498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9D3A5EA-22BF-AA30-B5E4-1518C9922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20" b="21600" l="65048" r="89667">
                        <a14:foregroundMark x1="69048" y1="4640" x2="78095" y2="4320"/>
                        <a14:foregroundMark x1="78095" y1="4320" x2="80857" y2="4880"/>
                        <a14:foregroundMark x1="87000" y1="15040" x2="79190" y2="16240"/>
                        <a14:foregroundMark x1="79190" y1="16240" x2="84238" y2="18000"/>
                        <a14:foregroundMark x1="84238" y1="18000" x2="86095" y2="17280"/>
                        <a14:foregroundMark x1="83333" y1="12640" x2="85810" y2="14640"/>
                        <a14:foregroundMark x1="85810" y1="14640" x2="88190" y2="12320"/>
                        <a14:foregroundMark x1="88190" y1="12320" x2="88571" y2="17600"/>
                        <a14:foregroundMark x1="88571" y1="17600" x2="84714" y2="19440"/>
                        <a14:foregroundMark x1="84714" y1="19440" x2="79952" y2="17440"/>
                        <a14:foregroundMark x1="79952" y1="17440" x2="67810" y2="19440"/>
                        <a14:foregroundMark x1="67810" y1="19440" x2="65714" y2="15120"/>
                        <a14:foregroundMark x1="65714" y1="15120" x2="67333" y2="13760"/>
                        <a14:foregroundMark x1="74095" y1="18640" x2="67286" y2="19600"/>
                        <a14:foregroundMark x1="67286" y1="19600" x2="65714" y2="17680"/>
                        <a14:foregroundMark x1="65238" y1="18640" x2="69905" y2="21040"/>
                        <a14:foregroundMark x1="69905" y1="21040" x2="79048" y2="18560"/>
                        <a14:foregroundMark x1="65095" y1="17120" x2="65286" y2="19200"/>
                        <a14:foregroundMark x1="88714" y1="11920" x2="88571" y2="18000"/>
                        <a14:foregroundMark x1="89048" y1="11680" x2="89714" y2="16080"/>
                        <a14:foregroundMark x1="89714" y1="16080" x2="88095" y2="19520"/>
                        <a14:foregroundMark x1="88095" y1="19520" x2="87429" y2="19520"/>
                        <a14:foregroundMark x1="87571" y1="20320" x2="87524" y2="20800"/>
                        <a14:foregroundMark x1="87429" y1="20560" x2="88143" y2="20320"/>
                        <a14:foregroundMark x1="86952" y1="19920" x2="77952" y2="19520"/>
                        <a14:foregroundMark x1="77952" y1="19520" x2="75810" y2="20560"/>
                        <a14:foregroundMark x1="74696" y1="20886" x2="83333" y2="18640"/>
                        <a14:foregroundMark x1="71952" y1="21600" x2="72956" y2="21339"/>
                        <a14:foregroundMark x1="83333" y1="18640" x2="85524" y2="19360"/>
                        <a14:backgroundMark x1="72762" y1="22880" x2="75190" y2="22080"/>
                        <a14:backgroundMark x1="75190" y1="22080" x2="73429" y2="22480"/>
                      </a14:backgroundRemoval>
                    </a14:imgEffect>
                  </a14:imgLayer>
                </a14:imgProps>
              </a:ext>
            </a:extLst>
          </a:blip>
          <a:srcRect l="64718" t="3067" r="10012" b="77825"/>
          <a:stretch/>
        </p:blipFill>
        <p:spPr>
          <a:xfrm rot="13149232">
            <a:off x="24596585" y="27910287"/>
            <a:ext cx="5054600" cy="227498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6A32EDB-6475-1AEC-2F60-AAA5599BEA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68" b="92040" l="36739" r="97446">
                        <a14:foregroundMark x1="50884" y1="50746" x2="37525" y2="67662"/>
                        <a14:foregroundMark x1="37525" y1="67662" x2="35953" y2="73632"/>
                        <a14:foregroundMark x1="35953" y1="73632" x2="36935" y2="83085"/>
                        <a14:foregroundMark x1="36935" y1="83085" x2="43026" y2="82587"/>
                        <a14:foregroundMark x1="43026" y1="82587" x2="53045" y2="71642"/>
                        <a14:foregroundMark x1="53045" y1="71642" x2="51866" y2="50249"/>
                        <a14:foregroundMark x1="51866" y1="50249" x2="51473" y2="50746"/>
                        <a14:foregroundMark x1="55992" y1="57214" x2="58939" y2="53731"/>
                        <a14:foregroundMark x1="55673" y1="41170" x2="57957" y2="52736"/>
                        <a14:foregroundMark x1="55403" y1="39801" x2="55612" y2="40862"/>
                        <a14:foregroundMark x1="61267" y1="69154" x2="61297" y2="69652"/>
                        <a14:foregroundMark x1="61237" y1="68657" x2="61267" y2="69154"/>
                        <a14:foregroundMark x1="61207" y1="68159" x2="61237" y2="68657"/>
                        <a14:foregroundMark x1="60904" y1="63184" x2="61207" y2="68159"/>
                        <a14:foregroundMark x1="61403" y1="70149" x2="62672" y2="76119"/>
                        <a14:foregroundMark x1="61297" y1="69652" x2="61403" y2="70149"/>
                        <a14:foregroundMark x1="62672" y1="76119" x2="67387" y2="83582"/>
                        <a14:foregroundMark x1="67387" y1="83582" x2="76031" y2="75622"/>
                        <a14:foregroundMark x1="76031" y1="75622" x2="76228" y2="52239"/>
                        <a14:foregroundMark x1="76228" y1="52239" x2="70138" y2="57711"/>
                        <a14:foregroundMark x1="70138" y1="57711" x2="68566" y2="72637"/>
                        <a14:foregroundMark x1="68566" y1="72637" x2="69352" y2="73134"/>
                        <a14:foregroundMark x1="64183" y1="70149" x2="64047" y2="71642"/>
                        <a14:foregroundMark x1="64637" y1="65174" x2="64183" y2="70149"/>
                        <a14:foregroundMark x1="66601" y1="92537" x2="73674" y2="90547"/>
                        <a14:foregroundMark x1="41650" y1="85075" x2="41650" y2="85075"/>
                        <a14:foregroundMark x1="40079" y1="88060" x2="40079" y2="88060"/>
                        <a14:foregroundMark x1="76424" y1="35323" x2="76424" y2="35323"/>
                        <a14:foregroundMark x1="91552" y1="11940" x2="88016" y2="13930"/>
                        <a14:foregroundMark x1="88016" y1="13930" x2="92141" y2="12935"/>
                        <a14:foregroundMark x1="92141" y1="12935" x2="93910" y2="21891"/>
                        <a14:foregroundMark x1="93910" y1="21891" x2="94106" y2="25871"/>
                        <a14:foregroundMark x1="94106" y1="25871" x2="94106" y2="25871"/>
                        <a14:foregroundMark x1="96660" y1="21891" x2="97446" y2="21891"/>
                        <a14:foregroundMark x1="89980" y1="7463" x2="90373" y2="6468"/>
                        <a14:foregroundMark x1="60904" y1="68657" x2="59528" y2="69154"/>
                        <a14:foregroundMark x1="55010" y1="41791" x2="54420" y2="42289"/>
                        <a14:foregroundMark x1="59332" y1="70149" x2="59332" y2="70149"/>
                        <a14:foregroundMark x1="59332" y1="69652" x2="59332" y2="69652"/>
                        <a14:foregroundMark x1="59332" y1="69154" x2="59921" y2="69154"/>
                        <a14:foregroundMark x1="59136" y1="70149" x2="59725" y2="69652"/>
                        <a14:foregroundMark x1="59332" y1="69154" x2="59136" y2="69154"/>
                        <a14:foregroundMark x1="59333" y1="69154" x2="58743" y2="69652"/>
                        <a14:foregroundMark x1="59921" y1="68657" x2="59333" y2="69154"/>
                        <a14:backgroundMark x1="55206" y1="43284" x2="55403" y2="42786"/>
                        <a14:backgroundMark x1="54617" y1="43284" x2="54224" y2="43284"/>
                        <a14:backgroundMark x1="60904" y1="70149" x2="60904" y2="70149"/>
                        <a14:backgroundMark x1="58743" y1="69154" x2="58743" y2="69154"/>
                        <a14:backgroundMark x1="59332" y1="68159" x2="59332" y2="68159"/>
                        <a14:backgroundMark x1="58546" y1="70149" x2="58546" y2="70149"/>
                      </a14:backgroundRemoval>
                    </a14:imgEffect>
                  </a14:imgLayer>
                </a14:imgProps>
              </a:ext>
            </a:extLst>
          </a:blip>
          <a:srcRect l="35007" t="5230" r="1578" b="5673"/>
          <a:stretch/>
        </p:blipFill>
        <p:spPr>
          <a:xfrm rot="681377">
            <a:off x="450353" y="196564"/>
            <a:ext cx="4156312" cy="230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496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1253</Words>
  <Application>Microsoft Office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Liberation Sans</vt:lpstr>
      <vt:lpstr>Liberation Serif</vt:lpstr>
      <vt:lpstr>Aptos</vt:lpstr>
      <vt:lpstr>Arial</vt:lpstr>
      <vt:lpstr>Default</vt:lpstr>
      <vt:lpstr>Asteroids in TESS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Brayden</dc:creator>
  <cp:lastModifiedBy>Brayden Leicester</cp:lastModifiedBy>
  <cp:revision>18</cp:revision>
  <dcterms:created xsi:type="dcterms:W3CDTF">2024-10-08T11:15:36Z</dcterms:created>
  <dcterms:modified xsi:type="dcterms:W3CDTF">2024-10-09T22:32:33Z</dcterms:modified>
</cp:coreProperties>
</file>