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1A070-2203-4D06-A15E-9E2AD56A1019}" v="35" dt="2024-10-09T22:49:2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008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den Leicester" userId="d7522edd-d9ba-4f1f-84ea-3a8dd0c881f9" providerId="ADAL" clId="{9BF1A070-2203-4D06-A15E-9E2AD56A1019}"/>
    <pc:docChg chg="custSel delSld modSld">
      <pc:chgData name="Brayden Leicester" userId="d7522edd-d9ba-4f1f-84ea-3a8dd0c881f9" providerId="ADAL" clId="{9BF1A070-2203-4D06-A15E-9E2AD56A1019}" dt="2024-10-09T22:49:31.037" v="130" actId="1076"/>
      <pc:docMkLst>
        <pc:docMk/>
      </pc:docMkLst>
      <pc:sldChg chg="del">
        <pc:chgData name="Brayden Leicester" userId="d7522edd-d9ba-4f1f-84ea-3a8dd0c881f9" providerId="ADAL" clId="{9BF1A070-2203-4D06-A15E-9E2AD56A1019}" dt="2024-10-09T22:33:01.507" v="0" actId="2696"/>
        <pc:sldMkLst>
          <pc:docMk/>
          <pc:sldMk cId="0" sldId="256"/>
        </pc:sldMkLst>
      </pc:sldChg>
      <pc:sldChg chg="addSp modSp mod">
        <pc:chgData name="Brayden Leicester" userId="d7522edd-d9ba-4f1f-84ea-3a8dd0c881f9" providerId="ADAL" clId="{9BF1A070-2203-4D06-A15E-9E2AD56A1019}" dt="2024-10-09T22:49:31.037" v="130" actId="1076"/>
        <pc:sldMkLst>
          <pc:docMk/>
          <pc:sldMk cId="906564960" sldId="257"/>
        </pc:sldMkLst>
        <pc:spChg chg="mod">
          <ac:chgData name="Brayden Leicester" userId="d7522edd-d9ba-4f1f-84ea-3a8dd0c881f9" providerId="ADAL" clId="{9BF1A070-2203-4D06-A15E-9E2AD56A1019}" dt="2024-10-09T22:35:44.344" v="44" actId="255"/>
          <ac:spMkLst>
            <pc:docMk/>
            <pc:sldMk cId="906564960" sldId="257"/>
            <ac:spMk id="5" creationId="{2D965023-55FC-9228-4DC0-C58C2F7EC21F}"/>
          </ac:spMkLst>
        </pc:spChg>
        <pc:spChg chg="mod">
          <ac:chgData name="Brayden Leicester" userId="d7522edd-d9ba-4f1f-84ea-3a8dd0c881f9" providerId="ADAL" clId="{9BF1A070-2203-4D06-A15E-9E2AD56A1019}" dt="2024-10-09T22:35:37.860" v="43" actId="1076"/>
          <ac:spMkLst>
            <pc:docMk/>
            <pc:sldMk cId="906564960" sldId="257"/>
            <ac:spMk id="12" creationId="{264FD781-9D19-41B7-683D-0E529C861DEC}"/>
          </ac:spMkLst>
        </pc:spChg>
        <pc:spChg chg="mod">
          <ac:chgData name="Brayden Leicester" userId="d7522edd-d9ba-4f1f-84ea-3a8dd0c881f9" providerId="ADAL" clId="{9BF1A070-2203-4D06-A15E-9E2AD56A1019}" dt="2024-10-09T22:36:08.376" v="46" actId="1076"/>
          <ac:spMkLst>
            <pc:docMk/>
            <pc:sldMk cId="906564960" sldId="257"/>
            <ac:spMk id="14" creationId="{9FBB55BF-E0F2-7C19-82A4-C13AEB970563}"/>
          </ac:spMkLst>
        </pc:spChg>
        <pc:spChg chg="mod">
          <ac:chgData name="Brayden Leicester" userId="d7522edd-d9ba-4f1f-84ea-3a8dd0c881f9" providerId="ADAL" clId="{9BF1A070-2203-4D06-A15E-9E2AD56A1019}" dt="2024-10-09T22:36:01.594" v="45" actId="1076"/>
          <ac:spMkLst>
            <pc:docMk/>
            <pc:sldMk cId="906564960" sldId="257"/>
            <ac:spMk id="17" creationId="{9293F3A1-5B7C-D6BF-BD4C-1706C85CD90F}"/>
          </ac:spMkLst>
        </pc:spChg>
        <pc:spChg chg="mod">
          <ac:chgData name="Brayden Leicester" userId="d7522edd-d9ba-4f1f-84ea-3a8dd0c881f9" providerId="ADAL" clId="{9BF1A070-2203-4D06-A15E-9E2AD56A1019}" dt="2024-10-09T22:43:23.771" v="126" actId="1076"/>
          <ac:spMkLst>
            <pc:docMk/>
            <pc:sldMk cId="906564960" sldId="257"/>
            <ac:spMk id="26" creationId="{FB5F2CD5-E6E4-C2D1-BC63-49FB81993B3E}"/>
          </ac:spMkLst>
        </pc:spChg>
        <pc:spChg chg="mod">
          <ac:chgData name="Brayden Leicester" userId="d7522edd-d9ba-4f1f-84ea-3a8dd0c881f9" providerId="ADAL" clId="{9BF1A070-2203-4D06-A15E-9E2AD56A1019}" dt="2024-10-09T22:36:01.594" v="45" actId="1076"/>
          <ac:spMkLst>
            <pc:docMk/>
            <pc:sldMk cId="906564960" sldId="257"/>
            <ac:spMk id="30" creationId="{60AF4DD9-5025-7749-35FA-6639DF2CFDD6}"/>
          </ac:spMkLst>
        </pc:spChg>
        <pc:spChg chg="mod">
          <ac:chgData name="Brayden Leicester" userId="d7522edd-d9ba-4f1f-84ea-3a8dd0c881f9" providerId="ADAL" clId="{9BF1A070-2203-4D06-A15E-9E2AD56A1019}" dt="2024-10-09T22:33:20.645" v="4" actId="20577"/>
          <ac:spMkLst>
            <pc:docMk/>
            <pc:sldMk cId="906564960" sldId="257"/>
            <ac:spMk id="32" creationId="{CF06E9DC-9E8A-9385-3803-AC1DBB243C5E}"/>
          </ac:spMkLst>
        </pc:spChg>
        <pc:picChg chg="mod modCrop">
          <ac:chgData name="Brayden Leicester" userId="d7522edd-d9ba-4f1f-84ea-3a8dd0c881f9" providerId="ADAL" clId="{9BF1A070-2203-4D06-A15E-9E2AD56A1019}" dt="2024-10-09T22:39:20.144" v="73" actId="14100"/>
          <ac:picMkLst>
            <pc:docMk/>
            <pc:sldMk cId="906564960" sldId="257"/>
            <ac:picMk id="2" creationId="{E9FAD2C3-6D92-E8BA-B197-5ABDB7767C3B}"/>
          </ac:picMkLst>
        </pc:picChg>
        <pc:picChg chg="mod modCrop">
          <ac:chgData name="Brayden Leicester" userId="d7522edd-d9ba-4f1f-84ea-3a8dd0c881f9" providerId="ADAL" clId="{9BF1A070-2203-4D06-A15E-9E2AD56A1019}" dt="2024-10-09T22:38:48.994" v="67" actId="732"/>
          <ac:picMkLst>
            <pc:docMk/>
            <pc:sldMk cId="906564960" sldId="257"/>
            <ac:picMk id="6" creationId="{BBCF8A84-9CB9-1015-C201-14332F3C2D60}"/>
          </ac:picMkLst>
        </pc:picChg>
        <pc:picChg chg="mod modCrop">
          <ac:chgData name="Brayden Leicester" userId="d7522edd-d9ba-4f1f-84ea-3a8dd0c881f9" providerId="ADAL" clId="{9BF1A070-2203-4D06-A15E-9E2AD56A1019}" dt="2024-10-09T22:39:47.747" v="77" actId="732"/>
          <ac:picMkLst>
            <pc:docMk/>
            <pc:sldMk cId="906564960" sldId="257"/>
            <ac:picMk id="15" creationId="{CF837324-56C2-5DDE-1CD9-9485B6FE1A33}"/>
          </ac:picMkLst>
        </pc:picChg>
        <pc:picChg chg="mod modCrop">
          <ac:chgData name="Brayden Leicester" userId="d7522edd-d9ba-4f1f-84ea-3a8dd0c881f9" providerId="ADAL" clId="{9BF1A070-2203-4D06-A15E-9E2AD56A1019}" dt="2024-10-09T22:40:13.074" v="83" actId="14100"/>
          <ac:picMkLst>
            <pc:docMk/>
            <pc:sldMk cId="906564960" sldId="257"/>
            <ac:picMk id="16" creationId="{8723AB92-1FD3-7285-A367-13242385A946}"/>
          </ac:picMkLst>
        </pc:picChg>
        <pc:picChg chg="mod">
          <ac:chgData name="Brayden Leicester" userId="d7522edd-d9ba-4f1f-84ea-3a8dd0c881f9" providerId="ADAL" clId="{9BF1A070-2203-4D06-A15E-9E2AD56A1019}" dt="2024-10-09T22:36:01.594" v="45" actId="1076"/>
          <ac:picMkLst>
            <pc:docMk/>
            <pc:sldMk cId="906564960" sldId="257"/>
            <ac:picMk id="39" creationId="{FD1E1580-7365-4778-DE84-8B5CEEAD124F}"/>
          </ac:picMkLst>
        </pc:picChg>
        <pc:picChg chg="add mod">
          <ac:chgData name="Brayden Leicester" userId="d7522edd-d9ba-4f1f-84ea-3a8dd0c881f9" providerId="ADAL" clId="{9BF1A070-2203-4D06-A15E-9E2AD56A1019}" dt="2024-10-09T22:36:52.848" v="48"/>
          <ac:picMkLst>
            <pc:docMk/>
            <pc:sldMk cId="906564960" sldId="257"/>
            <ac:picMk id="41" creationId="{6F378055-6BCC-63AD-9A5C-D70B4AB86B21}"/>
          </ac:picMkLst>
        </pc:picChg>
        <pc:picChg chg="add mod modCrop">
          <ac:chgData name="Brayden Leicester" userId="d7522edd-d9ba-4f1f-84ea-3a8dd0c881f9" providerId="ADAL" clId="{9BF1A070-2203-4D06-A15E-9E2AD56A1019}" dt="2024-10-09T22:49:23.661" v="127" actId="1076"/>
          <ac:picMkLst>
            <pc:docMk/>
            <pc:sldMk cId="906564960" sldId="257"/>
            <ac:picMk id="42" creationId="{182D95F2-CE9F-9FAD-8342-75C035BF0F5C}"/>
          </ac:picMkLst>
        </pc:picChg>
        <pc:picChg chg="add mod modCrop">
          <ac:chgData name="Brayden Leicester" userId="d7522edd-d9ba-4f1f-84ea-3a8dd0c881f9" providerId="ADAL" clId="{9BF1A070-2203-4D06-A15E-9E2AD56A1019}" dt="2024-10-09T22:49:31.037" v="130" actId="1076"/>
          <ac:picMkLst>
            <pc:docMk/>
            <pc:sldMk cId="906564960" sldId="257"/>
            <ac:picMk id="43" creationId="{D65FAA29-CB99-3121-6782-E9ABA01C5647}"/>
          </ac:picMkLst>
        </pc:picChg>
        <pc:picChg chg="add mod">
          <ac:chgData name="Brayden Leicester" userId="d7522edd-d9ba-4f1f-84ea-3a8dd0c881f9" providerId="ADAL" clId="{9BF1A070-2203-4D06-A15E-9E2AD56A1019}" dt="2024-10-09T22:49:29.771" v="129" actId="1076"/>
          <ac:picMkLst>
            <pc:docMk/>
            <pc:sldMk cId="906564960" sldId="257"/>
            <ac:picMk id="1028" creationId="{BCD135C7-A244-C212-C114-1CDDCDAA39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6346A-52BE-1948-216D-00AB6EEBF5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9735-4695-A924-DC2A-8AC0694153C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ED6A-F0C5-7E6C-BF30-E4EB6B43F1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2FBE1-6A04-9C71-E5E2-BBEA41F42D1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10AC04-B140-49FD-889B-FD5FCE3054C1}" type="slidenum">
              <a:t>‹#›</a:t>
            </a:fld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348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CF63D-CA0D-6602-13DA-1CD340A8F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8AFE2-97EF-C4AF-3134-B712C97B152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NZ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163223F-AB6F-C640-BB7F-549B5874943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0C85-3AAE-539D-AC10-AC20F78EF6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7F6A-D094-8611-7923-103A2D2994D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6471-D363-CEA9-7FF6-9BD82408A8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E2CF7B6-F56E-4ED4-95E6-401C624B046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5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NZ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682F-1948-C616-5324-8E5956B02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98003A-A6FA-41B3-9FC2-ACAFEC6F8C98}" type="slidenum">
              <a:t>1</a:t>
            </a:fld>
            <a:endParaRPr lang="en-NZ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2F808-A940-6283-320D-22E1D21C58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2200" y="812800"/>
            <a:ext cx="283527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235C1-222A-280B-162E-A6D97437E7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813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746E-C9A7-BC1D-80CE-D43667AB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A7C8-19A0-4010-2C41-FCBDD969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B7CD-66C2-11F6-AA94-C510029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CF00-5146-AC87-386D-BF3F333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43A2-500C-3BAB-6D66-FD789E0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3B0F38-812B-4D2A-972D-C1E5E4E1C481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0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7AB-4F33-BE8A-6E8B-F5ACB2A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E4DF-1913-EADE-79FD-E6F91FA8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E0C3-B4FA-3850-DBF7-5569BC9A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52F6-D762-58DE-F863-107EA2F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5F75-CF07-9B67-E626-960E7F3B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22F19-2142-412E-92B4-078900238ED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07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35653-143A-47C7-E7D9-6CA28B06A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48775" y="1706563"/>
            <a:ext cx="6811963" cy="33131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9EF-D2CB-9C95-6509-BB526F8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2888" y="1706563"/>
            <a:ext cx="20283487" cy="3313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E681-3891-1D3D-D324-59950829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450D-C65F-4F8D-BF49-DAFF0A0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F107-C9B1-C85A-0B0A-6086D5D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7CE86-9365-4D26-B94C-98FF9A466E2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7EE-707A-1E7E-019B-BDE2FFE3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850B-6D70-AA81-E1A2-EC25FA57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7A61-1B65-D8CC-95DF-67ED80D6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41A6-7747-ED69-C194-0E33D8E5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D3F8-5CAA-F17D-7003-57A17CB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F8A843-985E-4F4D-8DF8-9265A8E35255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862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368A-A550-2961-B04E-365A678D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DE8F-F366-6723-B2BE-0AE056A5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7B49-BF07-EC27-4BCF-2D68A990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1F1-7954-5DD5-3CE5-882D9D5D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2406-E07C-DB98-C360-3385458D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2FA6F3-C06B-4DF7-8823-CEC09A4C742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81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6CA1-0ADD-DC85-02BC-DF3BE0CA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0D56-F9D7-AF2A-E6C9-632218D45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0013950"/>
            <a:ext cx="13547725" cy="2482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AC0E-BEE8-9713-69BA-A72CC2A6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3013" y="10013950"/>
            <a:ext cx="13547725" cy="2482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2008-B088-21A3-45EB-0D44B46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B388-D12D-B161-C045-628D3C96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2759-E0CF-DF43-C65D-D1B3C23F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5AB8CD-D6DB-4006-9250-F4EBA9B4FF7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2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635B-452C-A6DE-6C6A-31FA861F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0B97-0B7D-4A29-945C-8EBBC5F6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38F59-FE94-18B7-9BCD-0F272958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0E4E-B65F-7E7C-2235-2B57A5B17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DB774-ADCE-985C-A594-D3E2CCC88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ED824-7802-91A7-571B-637CB0E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CC43-96F5-FFC8-E37B-125CC7C3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11616-D5DB-ECF2-E2AF-38B12AE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EBB902-B206-4697-9576-BE5F776CA95F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48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D2E0-E897-9E7E-C7E8-3C8BC88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94474-3098-09AC-9854-558B0BFB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445C-78DB-D414-D731-97E546E6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6E96-5CEC-AC74-7F3C-42BE254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47C3EA-D8E6-4A84-A5FC-C252C77DCE3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69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E785-E46F-C07B-3D90-FF2FEF01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4CEC-70C5-2325-5A49-61B514CF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6D25-9BF6-9C38-5EA0-7D6F153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BFC3FA-FB47-419D-8397-CECBDE1487C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5633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022B-65D0-C88F-B2BF-1CCDE8F9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6FD7-764F-E71F-007B-E72B2C92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642B-5DFB-DF0C-5983-CBFE78AD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72E4F-4852-83EA-30A4-77298B7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A4D8-A96B-2225-B0DD-603BC1B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7A85-9C06-B759-FA3D-94AF1E92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9E3DF-26EC-4CC9-A12A-48B33F366C6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F7A-52CD-109B-2963-CD5552C3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8C672-D30D-9F98-C26C-9438E391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1BC7-2953-96D5-C9EC-9EF5AF29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6263-8630-4E35-06B8-6FB22E9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4E7E-949C-36D7-13D6-E721118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85A3-8989-FFBF-A8E7-7CE23819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65414-6EEF-4B18-9603-5460E0F7B38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3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49B2-9A62-B7B1-9A8E-EAC1480BD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440" y="1706400"/>
            <a:ext cx="27247320" cy="714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A13E-1300-E9F1-21DF-5FAFEBA18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3440" y="10014120"/>
            <a:ext cx="27247320" cy="2482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BA6D-6E09-C2C5-0E28-BB4F13A6C6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513440" y="38993040"/>
            <a:ext cx="70531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2F49-B657-E6A6-773D-4DC0317E6A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353960" y="38993040"/>
            <a:ext cx="95965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4180-8805-BB72-F125-F883B1B19B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07640" y="38993040"/>
            <a:ext cx="70531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A10436-4B11-4084-93D0-0F8B9306CA83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NZ" sz="3321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0695"/>
        </a:spcBef>
        <a:spcAft>
          <a:spcPts val="0"/>
        </a:spcAft>
        <a:tabLst/>
        <a:defRPr lang="en-NZ" sz="241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D1E1580-7365-4778-DE84-8B5CEEAD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20623040">
            <a:off x="22959728" y="38917501"/>
            <a:ext cx="5054600" cy="22749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84D2E2-8688-A391-EC86-F83F0762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3374662">
            <a:off x="11349090" y="15556353"/>
            <a:ext cx="5054600" cy="227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65023-55FC-9228-4DC0-C58C2F7EC21F}"/>
              </a:ext>
            </a:extLst>
          </p:cNvPr>
          <p:cNvSpPr txBox="1"/>
          <p:nvPr/>
        </p:nvSpPr>
        <p:spPr>
          <a:xfrm>
            <a:off x="143996" y="41557113"/>
            <a:ext cx="32180213" cy="1418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9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Brayden Leicester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Supervisors: Ryan Ridden-Harper and Michele Bannister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F8A84-9CB9-1015-C201-14332F3C2D6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2073" t="4001" r="2635" b="3787"/>
          <a:stretch/>
        </p:blipFill>
        <p:spPr>
          <a:xfrm>
            <a:off x="471947" y="3262429"/>
            <a:ext cx="15084961" cy="72982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79EB3-0018-5656-0640-6F53401F169A}"/>
              </a:ext>
            </a:extLst>
          </p:cNvPr>
          <p:cNvSpPr txBox="1"/>
          <p:nvPr/>
        </p:nvSpPr>
        <p:spPr>
          <a:xfrm>
            <a:off x="15511942" y="15734769"/>
            <a:ext cx="13924440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Upper Panel: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An example periodogram.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Lower Panel: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model fit to the </a:t>
            </a:r>
            <a:r>
              <a:rPr lang="en-NZ" sz="4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D781-9D19-41B7-683D-0E529C861DEC}"/>
              </a:ext>
            </a:extLst>
          </p:cNvPr>
          <p:cNvSpPr txBox="1"/>
          <p:nvPr/>
        </p:nvSpPr>
        <p:spPr>
          <a:xfrm>
            <a:off x="24217262" y="41579984"/>
            <a:ext cx="6385836" cy="10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22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References:</a:t>
            </a:r>
          </a:p>
          <a:p>
            <a:pPr hangingPunct="0"/>
            <a:r>
              <a:rPr lang="fr-FR" sz="2200" b="0" dirty="0">
                <a:solidFill>
                  <a:schemeClr val="bg1"/>
                </a:solidFill>
                <a:effectLst/>
                <a:latin typeface="Liberation Sans"/>
              </a:rPr>
              <a:t>[1] G.R. </a:t>
            </a:r>
            <a:r>
              <a:rPr lang="fr-FR" sz="2200" dirty="0" err="1">
                <a:solidFill>
                  <a:schemeClr val="bg1"/>
                </a:solidFill>
                <a:latin typeface="Liberation Sans"/>
              </a:rPr>
              <a:t>Ricker</a:t>
            </a:r>
            <a:r>
              <a:rPr lang="fr-FR" sz="2200" dirty="0">
                <a:solidFill>
                  <a:schemeClr val="bg1"/>
                </a:solidFill>
                <a:latin typeface="Liberation Sans"/>
              </a:rPr>
              <a:t> et al. (2014), </a:t>
            </a:r>
            <a:r>
              <a:rPr lang="en-US" sz="2200" b="0" i="1" dirty="0">
                <a:solidFill>
                  <a:schemeClr val="bg1"/>
                </a:solidFill>
                <a:effectLst/>
                <a:latin typeface="Liberation Sans"/>
              </a:rPr>
              <a:t>JATIS</a:t>
            </a:r>
            <a:r>
              <a:rPr lang="en-US" sz="2200" dirty="0">
                <a:solidFill>
                  <a:schemeClr val="bg1"/>
                </a:solidFill>
                <a:latin typeface="Liberation Sans"/>
              </a:rPr>
              <a:t>,</a:t>
            </a:r>
            <a:r>
              <a:rPr lang="en-US" sz="2200" b="0" dirty="0">
                <a:solidFill>
                  <a:schemeClr val="bg1"/>
                </a:solidFill>
                <a:effectLst/>
                <a:latin typeface="Liberation Sans"/>
              </a:rPr>
              <a:t>1, 1 </a:t>
            </a:r>
          </a:p>
          <a:p>
            <a:pPr hangingPunct="0"/>
            <a:r>
              <a:rPr lang="en-US" sz="2200" b="0" dirty="0">
                <a:solidFill>
                  <a:schemeClr val="bg1"/>
                </a:solidFill>
                <a:effectLst/>
                <a:latin typeface="Liberation Sans"/>
              </a:rPr>
              <a:t>[2] </a:t>
            </a:r>
            <a:r>
              <a:rPr lang="en-NZ" sz="2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B.D. Warner et al. (2009),</a:t>
            </a:r>
            <a:r>
              <a:rPr lang="en-NZ" sz="22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Icarus</a:t>
            </a:r>
            <a:r>
              <a:rPr lang="en-NZ" sz="2200" b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, 202, 134</a:t>
            </a:r>
            <a:endParaRPr lang="en-NZ" sz="2200" b="0" i="1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7E2E8-704B-18E2-FE78-E38CA036ADB8}"/>
              </a:ext>
            </a:extLst>
          </p:cNvPr>
          <p:cNvSpPr txBox="1"/>
          <p:nvPr/>
        </p:nvSpPr>
        <p:spPr>
          <a:xfrm>
            <a:off x="143996" y="10961473"/>
            <a:ext cx="14459024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1: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4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Lightcurves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of the interpolated positions (blue), COM positions (Orange) and 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TESSELLATE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matches (black).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B55BF-E0F2-7C19-82A4-C13AEB970563}"/>
              </a:ext>
            </a:extLst>
          </p:cNvPr>
          <p:cNvSpPr txBox="1"/>
          <p:nvPr/>
        </p:nvSpPr>
        <p:spPr>
          <a:xfrm>
            <a:off x="1602344" y="31940126"/>
            <a:ext cx="20086186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3: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4000" b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Comparison of detected period and known period for all the asteroids in the field and the LCDB [6] (grey), and those that passed the quality checks (green).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837324-56C2-5DDE-1CD9-9485B6FE1A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l="1632" t="3331" r="1740" b="3067"/>
          <a:stretch/>
        </p:blipFill>
        <p:spPr>
          <a:xfrm>
            <a:off x="1238865" y="20397185"/>
            <a:ext cx="22476542" cy="1088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3AB92-1FD3-7285-A367-13242385A9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l="1410" t="4006" r="1884" b="4055"/>
          <a:stretch/>
        </p:blipFill>
        <p:spPr>
          <a:xfrm>
            <a:off x="471947" y="33883127"/>
            <a:ext cx="14861822" cy="706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93F3A1-5B7C-D6BF-BD4C-1706C85CD90F}"/>
              </a:ext>
            </a:extLst>
          </p:cNvPr>
          <p:cNvSpPr txBox="1"/>
          <p:nvPr/>
        </p:nvSpPr>
        <p:spPr>
          <a:xfrm>
            <a:off x="16051234" y="34694870"/>
            <a:ext cx="13967999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Detected periods against the amplitude variation of all the asteroids that pass the quality checks.</a:t>
            </a:r>
          </a:p>
        </p:txBody>
      </p:sp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F6A34E21-AA4D-9A72-7669-C17F10F7A2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21346" r="17569" b="20220"/>
          <a:stretch/>
        </p:blipFill>
        <p:spPr>
          <a:xfrm>
            <a:off x="26242401" y="347294"/>
            <a:ext cx="3565599" cy="2815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FAD2C3-6D92-E8BA-B197-5ABDB7767C3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 l="2007" t="3208" r="1699" b="1989"/>
          <a:stretch/>
        </p:blipFill>
        <p:spPr>
          <a:xfrm>
            <a:off x="15294617" y="5821513"/>
            <a:ext cx="14965731" cy="9822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31A31-84F5-DD36-29ED-5936D0FF4B18}"/>
              </a:ext>
            </a:extLst>
          </p:cNvPr>
          <p:cNvCxnSpPr>
            <a:cxnSpLocks/>
          </p:cNvCxnSpPr>
          <p:nvPr/>
        </p:nvCxnSpPr>
        <p:spPr>
          <a:xfrm>
            <a:off x="13902298" y="5108049"/>
            <a:ext cx="8648700" cy="1104442"/>
          </a:xfrm>
          <a:prstGeom prst="straightConnector1">
            <a:avLst/>
          </a:prstGeom>
          <a:ln w="203200">
            <a:solidFill>
              <a:srgbClr val="FF811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5F2CD5-E6E4-C2D1-BC63-49FB81993B3E}"/>
              </a:ext>
            </a:extLst>
          </p:cNvPr>
          <p:cNvSpPr txBox="1"/>
          <p:nvPr/>
        </p:nvSpPr>
        <p:spPr>
          <a:xfrm>
            <a:off x="508410" y="15301611"/>
            <a:ext cx="152351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0" b="1" dirty="0">
                <a:solidFill>
                  <a:schemeClr val="bg1"/>
                </a:solidFill>
              </a:rPr>
              <a:t>TESS can give accurate asteroid rotation periods.</a:t>
            </a:r>
            <a:endParaRPr lang="en-US" sz="11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F4DD9-5025-7749-35FA-6639DF2CFDD6}"/>
              </a:ext>
            </a:extLst>
          </p:cNvPr>
          <p:cNvSpPr txBox="1"/>
          <p:nvPr/>
        </p:nvSpPr>
        <p:spPr>
          <a:xfrm>
            <a:off x="16183831" y="36265807"/>
            <a:ext cx="115878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500" b="1" dirty="0">
                <a:solidFill>
                  <a:schemeClr val="bg1"/>
                </a:solidFill>
              </a:rPr>
              <a:t>The amplitude of variation is constant with rotation period.</a:t>
            </a:r>
            <a:endParaRPr lang="en-US" sz="7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6E9DC-9E8A-9385-3803-AC1DBB243C5E}"/>
              </a:ext>
            </a:extLst>
          </p:cNvPr>
          <p:cNvSpPr txBox="1"/>
          <p:nvPr/>
        </p:nvSpPr>
        <p:spPr>
          <a:xfrm>
            <a:off x="16282561" y="358044"/>
            <a:ext cx="100512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500" b="1" dirty="0">
                <a:solidFill>
                  <a:schemeClr val="bg1"/>
                </a:solidFill>
              </a:rPr>
              <a:t>Detecting asteroid </a:t>
            </a:r>
            <a:r>
              <a:rPr lang="en-NZ" sz="7500" b="1" dirty="0" err="1">
                <a:solidFill>
                  <a:schemeClr val="bg1"/>
                </a:solidFill>
              </a:rPr>
              <a:t>lightcurves</a:t>
            </a:r>
            <a:r>
              <a:rPr lang="en-NZ" sz="7500" b="1" dirty="0">
                <a:solidFill>
                  <a:schemeClr val="bg1"/>
                </a:solidFill>
              </a:rPr>
              <a:t> and periodograms with </a:t>
            </a:r>
            <a:r>
              <a:rPr lang="en-NZ" sz="7500" b="1" i="1" dirty="0">
                <a:solidFill>
                  <a:schemeClr val="bg1"/>
                </a:solidFill>
              </a:rPr>
              <a:t>TESSELLATE</a:t>
            </a:r>
            <a:endParaRPr lang="en-US" sz="7500" b="1" i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6D568A-C9BE-675F-482F-86B4E009E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299527">
            <a:off x="948681" y="12543624"/>
            <a:ext cx="5054600" cy="2274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AFA1B8-0591-7914-688D-2E819607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7921573">
            <a:off x="24455490" y="18264923"/>
            <a:ext cx="5054600" cy="22749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D3A5EA-22BF-AA30-B5E4-1518C992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13149232">
            <a:off x="24596585" y="27910287"/>
            <a:ext cx="5054600" cy="227498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A32EDB-6475-1AEC-2F60-AAA5599BEA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68" b="92040" l="36739" r="97446">
                        <a14:foregroundMark x1="50884" y1="50746" x2="37525" y2="67662"/>
                        <a14:foregroundMark x1="37525" y1="67662" x2="35953" y2="73632"/>
                        <a14:foregroundMark x1="35953" y1="73632" x2="36935" y2="83085"/>
                        <a14:foregroundMark x1="36935" y1="83085" x2="43026" y2="82587"/>
                        <a14:foregroundMark x1="43026" y1="82587" x2="53045" y2="71642"/>
                        <a14:foregroundMark x1="53045" y1="71642" x2="51866" y2="50249"/>
                        <a14:foregroundMark x1="51866" y1="50249" x2="51473" y2="50746"/>
                        <a14:foregroundMark x1="55992" y1="57214" x2="58939" y2="53731"/>
                        <a14:foregroundMark x1="55673" y1="41170" x2="57957" y2="52736"/>
                        <a14:foregroundMark x1="55403" y1="39801" x2="55612" y2="40862"/>
                        <a14:foregroundMark x1="61267" y1="69154" x2="61297" y2="69652"/>
                        <a14:foregroundMark x1="61237" y1="68657" x2="61267" y2="69154"/>
                        <a14:foregroundMark x1="61207" y1="68159" x2="61237" y2="68657"/>
                        <a14:foregroundMark x1="60904" y1="63184" x2="61207" y2="68159"/>
                        <a14:foregroundMark x1="61403" y1="70149" x2="62672" y2="76119"/>
                        <a14:foregroundMark x1="61297" y1="69652" x2="61403" y2="70149"/>
                        <a14:foregroundMark x1="62672" y1="76119" x2="67387" y2="83582"/>
                        <a14:foregroundMark x1="67387" y1="83582" x2="76031" y2="75622"/>
                        <a14:foregroundMark x1="76031" y1="75622" x2="76228" y2="52239"/>
                        <a14:foregroundMark x1="76228" y1="52239" x2="70138" y2="57711"/>
                        <a14:foregroundMark x1="70138" y1="57711" x2="68566" y2="72637"/>
                        <a14:foregroundMark x1="68566" y1="72637" x2="69352" y2="73134"/>
                        <a14:foregroundMark x1="64183" y1="70149" x2="64047" y2="71642"/>
                        <a14:foregroundMark x1="64637" y1="65174" x2="64183" y2="70149"/>
                        <a14:foregroundMark x1="66601" y1="92537" x2="73674" y2="90547"/>
                        <a14:foregroundMark x1="41650" y1="85075" x2="41650" y2="85075"/>
                        <a14:foregroundMark x1="40079" y1="88060" x2="40079" y2="88060"/>
                        <a14:foregroundMark x1="76424" y1="35323" x2="76424" y2="35323"/>
                        <a14:foregroundMark x1="91552" y1="11940" x2="88016" y2="13930"/>
                        <a14:foregroundMark x1="88016" y1="13930" x2="92141" y2="12935"/>
                        <a14:foregroundMark x1="92141" y1="12935" x2="93910" y2="21891"/>
                        <a14:foregroundMark x1="93910" y1="21891" x2="94106" y2="25871"/>
                        <a14:foregroundMark x1="94106" y1="25871" x2="94106" y2="25871"/>
                        <a14:foregroundMark x1="96660" y1="21891" x2="97446" y2="21891"/>
                        <a14:foregroundMark x1="89980" y1="7463" x2="90373" y2="6468"/>
                        <a14:foregroundMark x1="60904" y1="68657" x2="59528" y2="69154"/>
                        <a14:foregroundMark x1="55010" y1="41791" x2="54420" y2="42289"/>
                        <a14:foregroundMark x1="59332" y1="70149" x2="59332" y2="70149"/>
                        <a14:foregroundMark x1="59332" y1="69652" x2="59332" y2="69652"/>
                        <a14:foregroundMark x1="59332" y1="69154" x2="59921" y2="69154"/>
                        <a14:foregroundMark x1="59136" y1="70149" x2="59725" y2="69652"/>
                        <a14:foregroundMark x1="59332" y1="69154" x2="59136" y2="69154"/>
                        <a14:foregroundMark x1="59333" y1="69154" x2="58743" y2="69652"/>
                        <a14:foregroundMark x1="59921" y1="68657" x2="59333" y2="69154"/>
                        <a14:backgroundMark x1="55206" y1="43284" x2="55403" y2="42786"/>
                        <a14:backgroundMark x1="54617" y1="43284" x2="54224" y2="43284"/>
                        <a14:backgroundMark x1="60904" y1="70149" x2="60904" y2="70149"/>
                        <a14:backgroundMark x1="58743" y1="69154" x2="58743" y2="69154"/>
                        <a14:backgroundMark x1="59332" y1="68159" x2="59332" y2="68159"/>
                        <a14:backgroundMark x1="58546" y1="70149" x2="58546" y2="70149"/>
                      </a14:backgroundRemoval>
                    </a14:imgEffect>
                  </a14:imgLayer>
                </a14:imgProps>
              </a:ext>
            </a:extLst>
          </a:blip>
          <a:srcRect l="35007" t="5230" r="1578" b="5673"/>
          <a:stretch/>
        </p:blipFill>
        <p:spPr>
          <a:xfrm rot="681377">
            <a:off x="450353" y="196564"/>
            <a:ext cx="4156312" cy="23059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2D95F2-CE9F-9FAD-8342-75C035BF0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0114" b="95054" l="67953" r="71361"/>
                    </a14:imgEffect>
                  </a14:imgLayer>
                </a14:imgProps>
              </a:ext>
            </a:extLst>
          </a:blip>
          <a:srcRect l="67527" t="89496" r="28213" b="4328"/>
          <a:stretch/>
        </p:blipFill>
        <p:spPr>
          <a:xfrm rot="2360547">
            <a:off x="27820392" y="4121031"/>
            <a:ext cx="1509713" cy="11489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5FAA29-CB99-3121-6782-E9ABA01C56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4571" b="30969" l="72873" r="78029"/>
                    </a14:imgEffect>
                  </a14:imgLayer>
                </a14:imgProps>
              </a:ext>
            </a:extLst>
          </a:blip>
          <a:srcRect l="72229" t="23771" r="21327" b="68231"/>
          <a:stretch/>
        </p:blipFill>
        <p:spPr>
          <a:xfrm rot="12753283">
            <a:off x="7950402" y="352846"/>
            <a:ext cx="1953592" cy="127289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D135C7-A244-C212-C114-1CDDCDAA3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5603" b="31096" l="91503" r="94171">
                        <a14:foregroundMark x1="93583" y1="29048" x2="93500" y2="29683"/>
                        <a14:foregroundMark x1="93417" y1="30952" x2="93417" y2="30952"/>
                        <a14:foregroundMark x1="92333" y1="30317" x2="93333" y2="30952"/>
                        <a14:foregroundMark x1="92167" y1="29524" x2="92167" y2="28730"/>
                        <a14:foregroundMark x1="92500" y1="25873" x2="92417" y2="28095"/>
                        <a14:foregroundMark x1="92333" y1="27302" x2="92417" y2="28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170" t="24916" r="5496" b="68217"/>
          <a:stretch/>
        </p:blipFill>
        <p:spPr bwMode="auto">
          <a:xfrm rot="18290858">
            <a:off x="11817211" y="1599212"/>
            <a:ext cx="1319851" cy="14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649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Liberation Sans</vt:lpstr>
      <vt:lpstr>Liberation Serif</vt:lpstr>
      <vt:lpstr>Aptos</vt:lpstr>
      <vt:lpstr>Arial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Brayden</dc:creator>
  <cp:lastModifiedBy>Brayden Leicester</cp:lastModifiedBy>
  <cp:revision>19</cp:revision>
  <dcterms:created xsi:type="dcterms:W3CDTF">2024-10-08T11:15:36Z</dcterms:created>
  <dcterms:modified xsi:type="dcterms:W3CDTF">2024-10-09T22:49:33Z</dcterms:modified>
</cp:coreProperties>
</file>