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96" autoAdjust="0"/>
    <p:restoredTop sz="94660"/>
  </p:normalViewPr>
  <p:slideViewPr>
    <p:cSldViewPr snapToGrid="0">
      <p:cViewPr>
        <p:scale>
          <a:sx n="75" d="100"/>
          <a:sy n="75" d="100"/>
        </p:scale>
        <p:origin x="301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EB83-6BD6-4F92-9355-3F9A3C8FAB2E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DA28-00DC-4500-8121-446BB3BD9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63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EB83-6BD6-4F92-9355-3F9A3C8FAB2E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DA28-00DC-4500-8121-446BB3BD9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64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EB83-6BD6-4F92-9355-3F9A3C8FAB2E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DA28-00DC-4500-8121-446BB3BD9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95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EB83-6BD6-4F92-9355-3F9A3C8FAB2E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DA28-00DC-4500-8121-446BB3BD9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2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EB83-6BD6-4F92-9355-3F9A3C8FAB2E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DA28-00DC-4500-8121-446BB3BD9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56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EB83-6BD6-4F92-9355-3F9A3C8FAB2E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DA28-00DC-4500-8121-446BB3BD9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74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EB83-6BD6-4F92-9355-3F9A3C8FAB2E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DA28-00DC-4500-8121-446BB3BD9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6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EB83-6BD6-4F92-9355-3F9A3C8FAB2E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DA28-00DC-4500-8121-446BB3BD9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EB83-6BD6-4F92-9355-3F9A3C8FAB2E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DA28-00DC-4500-8121-446BB3BD9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60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EB83-6BD6-4F92-9355-3F9A3C8FAB2E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DA28-00DC-4500-8121-446BB3BD9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04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EB83-6BD6-4F92-9355-3F9A3C8FAB2E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DA28-00DC-4500-8121-446BB3BD9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99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DEB83-6BD6-4F92-9355-3F9A3C8FAB2E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BDA28-00DC-4500-8121-446BB3BD9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93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kumimoji="1"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002125" y="3934492"/>
            <a:ext cx="2838355" cy="336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18"/>
              <a:t>[ 1, [ 2, 3, [4] ], 5, [[[6]]]]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690086" y="4726591"/>
            <a:ext cx="438055" cy="336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18" dirty="0"/>
              <a:t>１</a:t>
            </a:r>
            <a:endParaRPr lang="en-US" altLang="ja-JP" sz="1418" dirty="0"/>
          </a:p>
        </p:txBody>
      </p:sp>
      <p:sp>
        <p:nvSpPr>
          <p:cNvPr id="7" name="角丸四角形 6"/>
          <p:cNvSpPr/>
          <p:nvPr/>
        </p:nvSpPr>
        <p:spPr>
          <a:xfrm>
            <a:off x="2055257" y="4726591"/>
            <a:ext cx="1938242" cy="336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18" dirty="0"/>
              <a:t>[[2, 3, [4]], 5, [[[6]]]]</a:t>
            </a:r>
            <a:endParaRPr lang="ja-JP" altLang="en-US" sz="1418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01213" y="4332674"/>
            <a:ext cx="290464" cy="310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18" dirty="0"/>
              <a:t>b</a:t>
            </a:r>
            <a:endParaRPr lang="ja-JP" altLang="en-US" sz="1418" dirty="0"/>
          </a:p>
        </p:txBody>
      </p:sp>
      <p:sp>
        <p:nvSpPr>
          <p:cNvPr id="12" name="角丸四角形 11"/>
          <p:cNvSpPr/>
          <p:nvPr/>
        </p:nvSpPr>
        <p:spPr>
          <a:xfrm>
            <a:off x="1826944" y="5606240"/>
            <a:ext cx="1011411" cy="336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18" dirty="0"/>
              <a:t>[2, 3, [4]]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472239" y="5606240"/>
            <a:ext cx="1188149" cy="336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18" dirty="0"/>
              <a:t>[5, [[[6]]]]</a:t>
            </a:r>
            <a:endParaRPr lang="ja-JP" altLang="en-US" sz="1418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838355" y="5171009"/>
            <a:ext cx="285656" cy="310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18" dirty="0"/>
              <a:t>a</a:t>
            </a:r>
            <a:endParaRPr lang="ja-JP" altLang="en-US" sz="1418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353326" y="5243200"/>
            <a:ext cx="402049" cy="52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18" dirty="0"/>
              <a:t>[1]</a:t>
            </a:r>
            <a:endParaRPr lang="ja-JP" altLang="en-US" sz="1418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53326" y="4332674"/>
            <a:ext cx="402049" cy="310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18" dirty="0"/>
              <a:t>[ ]</a:t>
            </a:r>
            <a:endParaRPr lang="ja-JP" altLang="en-US" sz="1418" dirty="0"/>
          </a:p>
        </p:txBody>
      </p:sp>
      <p:sp>
        <p:nvSpPr>
          <p:cNvPr id="19" name="角丸四角形 18"/>
          <p:cNvSpPr/>
          <p:nvPr/>
        </p:nvSpPr>
        <p:spPr>
          <a:xfrm>
            <a:off x="1406891" y="6438598"/>
            <a:ext cx="420053" cy="336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18" dirty="0"/>
              <a:t>2</a:t>
            </a:r>
            <a:endParaRPr lang="ja-JP" altLang="en-US" sz="1418" dirty="0"/>
          </a:p>
        </p:txBody>
      </p:sp>
      <p:sp>
        <p:nvSpPr>
          <p:cNvPr id="20" name="角丸四角形 19"/>
          <p:cNvSpPr/>
          <p:nvPr/>
        </p:nvSpPr>
        <p:spPr>
          <a:xfrm>
            <a:off x="2332649" y="6398339"/>
            <a:ext cx="1011411" cy="336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18" dirty="0"/>
              <a:t>[3, [4]]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952676" y="6045015"/>
            <a:ext cx="290464" cy="310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18" dirty="0"/>
              <a:t>b</a:t>
            </a:r>
            <a:endParaRPr lang="ja-JP" altLang="en-US" sz="1418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57824" y="6837987"/>
            <a:ext cx="795101" cy="310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18" dirty="0"/>
              <a:t>[2,1]</a:t>
            </a:r>
            <a:endParaRPr lang="ja-JP" altLang="en-US" sz="1418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353325" y="6107490"/>
            <a:ext cx="402049" cy="52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18" dirty="0"/>
              <a:t>[1]</a:t>
            </a:r>
            <a:endParaRPr lang="ja-JP" altLang="en-US" sz="1418" dirty="0"/>
          </a:p>
        </p:txBody>
      </p:sp>
      <p:sp>
        <p:nvSpPr>
          <p:cNvPr id="25" name="角丸四角形 24"/>
          <p:cNvSpPr/>
          <p:nvPr/>
        </p:nvSpPr>
        <p:spPr>
          <a:xfrm>
            <a:off x="2332649" y="7232443"/>
            <a:ext cx="367688" cy="336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18" dirty="0"/>
              <a:t>3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00338" y="6837987"/>
            <a:ext cx="290464" cy="310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18" dirty="0"/>
              <a:t>b</a:t>
            </a:r>
            <a:endParaRPr lang="ja-JP" altLang="en-US" sz="1418" dirty="0"/>
          </a:p>
        </p:txBody>
      </p:sp>
      <p:sp>
        <p:nvSpPr>
          <p:cNvPr id="27" name="角丸四角形 26"/>
          <p:cNvSpPr/>
          <p:nvPr/>
        </p:nvSpPr>
        <p:spPr>
          <a:xfrm>
            <a:off x="2964086" y="7232443"/>
            <a:ext cx="589930" cy="336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18" dirty="0"/>
              <a:t>[[4]]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353325" y="7457664"/>
            <a:ext cx="795101" cy="310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18" dirty="0"/>
              <a:t>[3,2,1]</a:t>
            </a:r>
            <a:endParaRPr lang="ja-JP" altLang="en-US" sz="1418" dirty="0"/>
          </a:p>
        </p:txBody>
      </p:sp>
      <p:sp>
        <p:nvSpPr>
          <p:cNvPr id="29" name="角丸四角形 28"/>
          <p:cNvSpPr/>
          <p:nvPr/>
        </p:nvSpPr>
        <p:spPr>
          <a:xfrm>
            <a:off x="2669121" y="7902581"/>
            <a:ext cx="589930" cy="336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18" dirty="0"/>
              <a:t>[4]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3403569" y="7898527"/>
            <a:ext cx="589930" cy="336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18" dirty="0"/>
              <a:t>[]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204969" y="7586054"/>
            <a:ext cx="285656" cy="310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18" dirty="0"/>
              <a:t>a</a:t>
            </a:r>
            <a:endParaRPr lang="ja-JP" altLang="en-US" sz="1418" dirty="0"/>
          </a:p>
        </p:txBody>
      </p:sp>
      <p:sp>
        <p:nvSpPr>
          <p:cNvPr id="33" name="角丸四角形 32"/>
          <p:cNvSpPr/>
          <p:nvPr/>
        </p:nvSpPr>
        <p:spPr>
          <a:xfrm>
            <a:off x="2289931" y="8526659"/>
            <a:ext cx="589930" cy="336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18" dirty="0"/>
              <a:t>4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3024378" y="8522605"/>
            <a:ext cx="589930" cy="336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18" dirty="0"/>
              <a:t>[]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838354" y="8254246"/>
            <a:ext cx="290464" cy="310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18" dirty="0"/>
              <a:t>b</a:t>
            </a:r>
            <a:endParaRPr lang="ja-JP" altLang="en-US" sz="1418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353325" y="8229300"/>
            <a:ext cx="795101" cy="310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18" dirty="0"/>
              <a:t>[3,2,1]</a:t>
            </a:r>
            <a:endParaRPr lang="ja-JP" altLang="en-US" sz="1418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353325" y="8987362"/>
            <a:ext cx="1062134" cy="310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18" dirty="0"/>
              <a:t>[4,3,2,1]</a:t>
            </a:r>
            <a:endParaRPr lang="ja-JP" altLang="en-US" sz="1418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161157" y="8904707"/>
            <a:ext cx="365806" cy="310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18" dirty="0"/>
              <a:t>ｃ</a:t>
            </a:r>
          </a:p>
        </p:txBody>
      </p:sp>
      <p:cxnSp>
        <p:nvCxnSpPr>
          <p:cNvPr id="40" name="直線矢印コネクタ 39"/>
          <p:cNvCxnSpPr>
            <a:stCxn id="4" idx="2"/>
            <a:endCxn id="5" idx="0"/>
          </p:cNvCxnSpPr>
          <p:nvPr/>
        </p:nvCxnSpPr>
        <p:spPr>
          <a:xfrm flipH="1">
            <a:off x="909114" y="4270534"/>
            <a:ext cx="1512189" cy="45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4" idx="2"/>
            <a:endCxn id="7" idx="0"/>
          </p:cNvCxnSpPr>
          <p:nvPr/>
        </p:nvCxnSpPr>
        <p:spPr>
          <a:xfrm>
            <a:off x="2421303" y="4270534"/>
            <a:ext cx="603075" cy="45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7" idx="2"/>
            <a:endCxn id="12" idx="0"/>
          </p:cNvCxnSpPr>
          <p:nvPr/>
        </p:nvCxnSpPr>
        <p:spPr>
          <a:xfrm flipH="1">
            <a:off x="2332650" y="5062633"/>
            <a:ext cx="691728" cy="54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3046372" y="5062633"/>
            <a:ext cx="2041936" cy="54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12" idx="2"/>
            <a:endCxn id="19" idx="0"/>
          </p:cNvCxnSpPr>
          <p:nvPr/>
        </p:nvCxnSpPr>
        <p:spPr>
          <a:xfrm flipH="1">
            <a:off x="1616918" y="5942282"/>
            <a:ext cx="715732" cy="496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12" idx="2"/>
          </p:cNvCxnSpPr>
          <p:nvPr/>
        </p:nvCxnSpPr>
        <p:spPr>
          <a:xfrm>
            <a:off x="2332650" y="5942282"/>
            <a:ext cx="582072" cy="54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20" idx="0"/>
            <a:endCxn id="20" idx="0"/>
          </p:cNvCxnSpPr>
          <p:nvPr/>
        </p:nvCxnSpPr>
        <p:spPr>
          <a:xfrm>
            <a:off x="2838355" y="639833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20" idx="2"/>
            <a:endCxn id="25" idx="0"/>
          </p:cNvCxnSpPr>
          <p:nvPr/>
        </p:nvCxnSpPr>
        <p:spPr>
          <a:xfrm flipH="1">
            <a:off x="2516493" y="6734381"/>
            <a:ext cx="321862" cy="49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20" idx="2"/>
            <a:endCxn id="27" idx="0"/>
          </p:cNvCxnSpPr>
          <p:nvPr/>
        </p:nvCxnSpPr>
        <p:spPr>
          <a:xfrm>
            <a:off x="2838355" y="6734381"/>
            <a:ext cx="420696" cy="49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27" idx="2"/>
            <a:endCxn id="29" idx="0"/>
          </p:cNvCxnSpPr>
          <p:nvPr/>
        </p:nvCxnSpPr>
        <p:spPr>
          <a:xfrm flipH="1">
            <a:off x="2964086" y="7568485"/>
            <a:ext cx="294965" cy="33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27" idx="2"/>
            <a:endCxn id="30" idx="0"/>
          </p:cNvCxnSpPr>
          <p:nvPr/>
        </p:nvCxnSpPr>
        <p:spPr>
          <a:xfrm>
            <a:off x="3259051" y="7568485"/>
            <a:ext cx="439483" cy="33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29" idx="2"/>
            <a:endCxn id="33" idx="0"/>
          </p:cNvCxnSpPr>
          <p:nvPr/>
        </p:nvCxnSpPr>
        <p:spPr>
          <a:xfrm flipH="1">
            <a:off x="2584896" y="8238623"/>
            <a:ext cx="379190" cy="28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35" idx="0"/>
            <a:endCxn id="34" idx="0"/>
          </p:cNvCxnSpPr>
          <p:nvPr/>
        </p:nvCxnSpPr>
        <p:spPr>
          <a:xfrm>
            <a:off x="2983586" y="8254246"/>
            <a:ext cx="335757" cy="26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30" idx="2"/>
          </p:cNvCxnSpPr>
          <p:nvPr/>
        </p:nvCxnSpPr>
        <p:spPr>
          <a:xfrm>
            <a:off x="3698534" y="8234569"/>
            <a:ext cx="0" cy="106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3515631" y="9297896"/>
            <a:ext cx="365806" cy="310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18" dirty="0"/>
              <a:t>ｃ</a:t>
            </a:r>
          </a:p>
        </p:txBody>
      </p:sp>
      <p:cxnSp>
        <p:nvCxnSpPr>
          <p:cNvPr id="84" name="直線矢印コネクタ 83"/>
          <p:cNvCxnSpPr>
            <a:stCxn id="38" idx="0"/>
            <a:endCxn id="38" idx="2"/>
          </p:cNvCxnSpPr>
          <p:nvPr/>
        </p:nvCxnSpPr>
        <p:spPr>
          <a:xfrm>
            <a:off x="3344060" y="8904707"/>
            <a:ext cx="0" cy="31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6423175" y="9894957"/>
            <a:ext cx="1062134" cy="310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18" dirty="0"/>
              <a:t>[4,3,2,1]</a:t>
            </a:r>
            <a:endParaRPr lang="ja-JP" altLang="en-US" sz="1418" dirty="0"/>
          </a:p>
        </p:txBody>
      </p:sp>
      <p:cxnSp>
        <p:nvCxnSpPr>
          <p:cNvPr id="88" name="直線矢印コネクタ 87"/>
          <p:cNvCxnSpPr>
            <a:stCxn id="13" idx="2"/>
          </p:cNvCxnSpPr>
          <p:nvPr/>
        </p:nvCxnSpPr>
        <p:spPr>
          <a:xfrm flipH="1">
            <a:off x="4746517" y="5942282"/>
            <a:ext cx="319797" cy="432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13" idx="2"/>
          </p:cNvCxnSpPr>
          <p:nvPr/>
        </p:nvCxnSpPr>
        <p:spPr>
          <a:xfrm>
            <a:off x="5066314" y="5942282"/>
            <a:ext cx="426430" cy="438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角丸四角形 94"/>
          <p:cNvSpPr/>
          <p:nvPr/>
        </p:nvSpPr>
        <p:spPr>
          <a:xfrm>
            <a:off x="4499134" y="10343457"/>
            <a:ext cx="478082" cy="336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18" dirty="0"/>
              <a:t>5</a:t>
            </a:r>
            <a:endParaRPr lang="ja-JP" altLang="en-US" sz="1418" dirty="0"/>
          </a:p>
        </p:txBody>
      </p:sp>
      <p:sp>
        <p:nvSpPr>
          <p:cNvPr id="96" name="角丸四角形 95"/>
          <p:cNvSpPr/>
          <p:nvPr/>
        </p:nvSpPr>
        <p:spPr>
          <a:xfrm>
            <a:off x="5366200" y="10324915"/>
            <a:ext cx="1188149" cy="336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9" tIns="36005" rIns="72009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18" dirty="0" smtClean="0"/>
              <a:t>[ [</a:t>
            </a:r>
            <a:r>
              <a:rPr lang="ja-JP" altLang="en-US" sz="1418" dirty="0"/>
              <a:t>[[6]]]]</a:t>
            </a:r>
            <a:endParaRPr lang="ja-JP" altLang="en-US" sz="1418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6421834" y="10772443"/>
            <a:ext cx="1062134" cy="310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18" dirty="0" smtClean="0"/>
              <a:t>[5, 4,3,2,1</a:t>
            </a:r>
            <a:r>
              <a:rPr lang="en-US" altLang="ja-JP" sz="1418" dirty="0"/>
              <a:t>]</a:t>
            </a:r>
            <a:endParaRPr lang="ja-JP" altLang="en-US" sz="1418" dirty="0"/>
          </a:p>
        </p:txBody>
      </p:sp>
    </p:spTree>
    <p:extLst>
      <p:ext uri="{BB962C8B-B14F-4D97-AF65-F5344CB8AC3E}">
        <p14:creationId xmlns:p14="http://schemas.microsoft.com/office/powerpoint/2010/main" val="347109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111</Words>
  <Application>Microsoft Office PowerPoint</Application>
  <PresentationFormat>A3 297x420 mm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>株式会社デンソー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Motohiro Shibakawa (柴川 元宏)</dc:creator>
  <cp:lastModifiedBy>Motohiro Shibakawa (柴川 元宏)</cp:lastModifiedBy>
  <cp:revision>3</cp:revision>
  <dcterms:created xsi:type="dcterms:W3CDTF">2019-11-19T08:38:09Z</dcterms:created>
  <dcterms:modified xsi:type="dcterms:W3CDTF">2019-11-19T08:55:00Z</dcterms:modified>
</cp:coreProperties>
</file>