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93" autoAdjust="0"/>
  </p:normalViewPr>
  <p:slideViewPr>
    <p:cSldViewPr snapToGrid="0" snapToObjects="1">
      <p:cViewPr varScale="1">
        <p:scale>
          <a:sx n="66" d="100"/>
          <a:sy n="66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08BE-B697-764C-91B7-45251105B2BE}" type="datetimeFigureOut">
              <a:rPr lang="fr-FR" smtClean="0"/>
              <a:t>24/03/15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BD7B-6279-0542-9B52-106844749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Lors du S1, nous devions penser</a:t>
            </a:r>
            <a:r>
              <a:rPr lang="fr-FR" baseline="0" dirty="0" smtClean="0"/>
              <a:t> notre solution et faire la conception de notre site.</a:t>
            </a:r>
          </a:p>
          <a:p>
            <a:r>
              <a:rPr lang="fr-FR" baseline="0" dirty="0" smtClean="0"/>
              <a:t>Durant cette phase nous avions décidé que la demande d’adhésion serai semi-automatique (envoi de mail et les personnes en charge de saisir les adhésions prend contact avec l’hébergement qui écrit.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la gestion des places dispo, lors de l’adhésion, l’hébergement nous communique le nombre de place qu’il s’engage a </a:t>
            </a:r>
            <a:r>
              <a:rPr lang="fr-FR" baseline="0" dirty="0" err="1" smtClean="0"/>
              <a:t>reserver</a:t>
            </a:r>
            <a:r>
              <a:rPr lang="fr-FR" baseline="0" dirty="0" smtClean="0"/>
              <a:t> pour le festival de cannes. Ensuite l’hébergement gère le nombre de place restantes.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BD7B-6279-0542-9B52-106844749A9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1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BD7B-6279-0542-9B52-106844749A9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0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Adaptabilité de l’affichage en fonction de la taille d’écran </a:t>
            </a:r>
            <a:r>
              <a:rPr lang="fr-FR" sz="1200" dirty="0" smtClean="0">
                <a:sym typeface="Wingdings"/>
              </a:rPr>
              <a:t> taille en %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Facilite la communication interne et externe</a:t>
            </a:r>
            <a:r>
              <a:rPr lang="fr-FR" sz="1200" baseline="0" dirty="0" smtClean="0"/>
              <a:t> </a:t>
            </a:r>
            <a:r>
              <a:rPr lang="fr-FR" sz="1200" baseline="0" dirty="0" smtClean="0">
                <a:sym typeface="Wingdings"/>
              </a:rPr>
              <a:t> </a:t>
            </a:r>
            <a:r>
              <a:rPr lang="fr-FR" dirty="0" smtClean="0"/>
              <a:t>Communication individualisé et personnalisé entre les acteurs</a:t>
            </a:r>
          </a:p>
          <a:p>
            <a:r>
              <a:rPr lang="fr-FR" dirty="0" smtClean="0"/>
              <a:t>Intégrité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/>
              </a:rPr>
              <a:t> </a:t>
            </a:r>
            <a:r>
              <a:rPr lang="fr-FR" dirty="0" smtClean="0"/>
              <a:t>protection contre les injections SQL, ce qui est un plus pour la sécurité)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BD7B-6279-0542-9B52-106844749A9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1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24/03/15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3600" dirty="0" smtClean="0"/>
              <a:t>Lucie Bour, Gwendoline Gonzalez, Bastien Leclercq, Maxime </a:t>
            </a:r>
            <a:r>
              <a:rPr lang="fr-FR" sz="3600" dirty="0" err="1" smtClean="0"/>
              <a:t>Dorj</a:t>
            </a:r>
            <a:endParaRPr lang="fr-FR" sz="36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 smtClean="0"/>
              <a:t>Projet Festival de Cannes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7196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chemeClr val="tx2"/>
                </a:solidFill>
              </a:rPr>
              <a:t>Sommaire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Rappel des choix de conception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/>
              <a:t>Choix des modules </a:t>
            </a:r>
            <a:r>
              <a:rPr lang="fr-FR" sz="2000" dirty="0" smtClean="0"/>
              <a:t>développés</a:t>
            </a:r>
          </a:p>
          <a:p>
            <a:endParaRPr lang="fr-FR" sz="2000" dirty="0" smtClean="0"/>
          </a:p>
          <a:p>
            <a:r>
              <a:rPr lang="fr-FR" sz="2000" dirty="0" smtClean="0"/>
              <a:t>Démonstration</a:t>
            </a:r>
          </a:p>
          <a:p>
            <a:endParaRPr lang="fr-FR" sz="2000" dirty="0"/>
          </a:p>
          <a:p>
            <a:r>
              <a:rPr lang="fr-FR" sz="2000" dirty="0" smtClean="0"/>
              <a:t>Conclusion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31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rgbClr val="DC9E1F"/>
                </a:solidFill>
              </a:rPr>
              <a:t>Rappel des choix de conception</a:t>
            </a:r>
            <a:endParaRPr lang="fr-FR" sz="3200" dirty="0">
              <a:solidFill>
                <a:srgbClr val="DC9E1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Demande d’adhésion semi – automatique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Gestion des places restantes : gérer par les établissements partenaires eux m</a:t>
            </a:r>
            <a:r>
              <a:rPr lang="fr-FR" sz="2000" dirty="0" smtClean="0"/>
              <a:t>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0693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rgbClr val="DC9E1F"/>
                </a:solidFill>
              </a:rPr>
              <a:t>Choix des modules développés</a:t>
            </a:r>
            <a:endParaRPr lang="fr-FR" sz="3200" dirty="0">
              <a:solidFill>
                <a:srgbClr val="DC9E1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Gestion des hébergement </a:t>
            </a:r>
          </a:p>
          <a:p>
            <a:pPr marL="0" lvl="1" indent="0">
              <a:buNone/>
            </a:pPr>
            <a:r>
              <a:rPr lang="fr-FR" dirty="0" smtClean="0"/>
              <a:t>	Saisie </a:t>
            </a:r>
            <a:r>
              <a:rPr lang="fr-FR" dirty="0"/>
              <a:t>des caractéristiques des </a:t>
            </a:r>
            <a:r>
              <a:rPr lang="fr-FR" dirty="0" smtClean="0"/>
              <a:t>hébergements</a:t>
            </a:r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dirty="0" smtClean="0"/>
              <a:t>	Ajouter les hébergements</a:t>
            </a:r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dirty="0" smtClean="0"/>
              <a:t>	Lister les hébergements et leurs informations présentes dans la base 		de données</a:t>
            </a:r>
            <a:endParaRPr lang="fr-FR" dirty="0"/>
          </a:p>
          <a:p>
            <a:r>
              <a:rPr lang="fr-FR" dirty="0" smtClean="0"/>
              <a:t>Gestion des projections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Saisir une projection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Afficher le planning général et le planning par catégorie de films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Modifier une projection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Supprimer une projection</a:t>
            </a:r>
          </a:p>
          <a:p>
            <a:pPr marL="0" indent="0">
              <a:buNone/>
            </a:pPr>
            <a:r>
              <a:rPr lang="fr-FR" dirty="0" smtClean="0"/>
              <a:t>	Associer un jury à un film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39999" y="8742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7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DC9E1F"/>
                </a:solidFill>
              </a:rPr>
              <a:t>Pourquoi notre solution</a:t>
            </a:r>
            <a:endParaRPr lang="fr-FR" dirty="0">
              <a:solidFill>
                <a:srgbClr val="DC9E1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Optimisation des processus, homogénéité et cohérence des données</a:t>
            </a:r>
            <a:endParaRPr lang="fr-FR" sz="2000" dirty="0"/>
          </a:p>
          <a:p>
            <a:r>
              <a:rPr lang="fr-FR" sz="2000" dirty="0" smtClean="0"/>
              <a:t>Respect des contraintes du cahier des charges</a:t>
            </a:r>
          </a:p>
          <a:p>
            <a:r>
              <a:rPr lang="fr-FR" sz="2000" dirty="0" smtClean="0"/>
              <a:t>Adaptabilité de l’affichage en fonction de la taille d’écran</a:t>
            </a:r>
          </a:p>
          <a:p>
            <a:r>
              <a:rPr lang="fr-FR" sz="2000" dirty="0" smtClean="0"/>
              <a:t>Facilite la communication interne et externe</a:t>
            </a:r>
            <a:endParaRPr lang="fr-FR" sz="2000" dirty="0"/>
          </a:p>
          <a:p>
            <a:r>
              <a:rPr lang="fr-FR" sz="2000" dirty="0" smtClean="0"/>
              <a:t>Réactivité de notre service pour les MàJ et les modifications</a:t>
            </a:r>
            <a:endParaRPr lang="fr-FR" sz="2000" dirty="0"/>
          </a:p>
          <a:p>
            <a:r>
              <a:rPr lang="fr-FR" sz="2000" dirty="0" smtClean="0"/>
              <a:t>Intégrité du SI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6120111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57</TotalTime>
  <Words>239</Words>
  <Application>Microsoft Macintosh PowerPoint</Application>
  <PresentationFormat>Présentation à l'écran (4:3)</PresentationFormat>
  <Paragraphs>47</Paragraphs>
  <Slides>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Horizon</vt:lpstr>
      <vt:lpstr>Projet Festival de Cannes</vt:lpstr>
      <vt:lpstr>Sommaire</vt:lpstr>
      <vt:lpstr>Rappel des choix de conception</vt:lpstr>
      <vt:lpstr>Choix des modules développés</vt:lpstr>
      <vt:lpstr>Démonstration</vt:lpstr>
      <vt:lpstr>Pourquoi notre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Festival de Cannes</dc:title>
  <dc:creator>gwendoline gonzalez</dc:creator>
  <cp:lastModifiedBy>gwendoline gonzalez</cp:lastModifiedBy>
  <cp:revision>13</cp:revision>
  <dcterms:created xsi:type="dcterms:W3CDTF">2015-03-24T17:38:32Z</dcterms:created>
  <dcterms:modified xsi:type="dcterms:W3CDTF">2015-03-24T18:36:23Z</dcterms:modified>
</cp:coreProperties>
</file>