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30" d="100"/>
          <a:sy n="130" d="100"/>
        </p:scale>
        <p:origin x="170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22EF-D574-0B4F-949A-E61E2E6684A1}" type="datetimeFigureOut">
              <a:rPr lang="en-US" smtClean="0"/>
              <a:t>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0AB5-A2FC-FE42-8303-74B7370E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13C777-3D9D-DA40-A3DC-EDC43AAC9EAC}"/>
              </a:ext>
            </a:extLst>
          </p:cNvPr>
          <p:cNvGrpSpPr/>
          <p:nvPr/>
        </p:nvGrpSpPr>
        <p:grpSpPr>
          <a:xfrm>
            <a:off x="0" y="-18848"/>
            <a:ext cx="6400800" cy="3200400"/>
            <a:chOff x="2895600" y="1701800"/>
            <a:chExt cx="6400800" cy="3200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39C64C-081D-6948-A301-C14279F2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1701800"/>
              <a:ext cx="6400800" cy="3200400"/>
            </a:xfrm>
            <a:prstGeom prst="rect">
              <a:avLst/>
            </a:prstGeom>
          </p:spPr>
        </p:pic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0ED3C6B1-A181-214A-AD96-680A8698ADA4}"/>
                </a:ext>
              </a:extLst>
            </p:cNvPr>
            <p:cNvSpPr/>
            <p:nvPr/>
          </p:nvSpPr>
          <p:spPr>
            <a:xfrm>
              <a:off x="3169404" y="3517712"/>
              <a:ext cx="201478" cy="41110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Up Arrow 8">
              <a:extLst>
                <a:ext uri="{FF2B5EF4-FFF2-40B4-BE49-F238E27FC236}">
                  <a16:creationId xmlns:a16="http://schemas.microsoft.com/office/drawing/2014/main" id="{8411A17B-5086-8548-9E34-4EDF4324AC6E}"/>
                </a:ext>
              </a:extLst>
            </p:cNvPr>
            <p:cNvSpPr/>
            <p:nvPr/>
          </p:nvSpPr>
          <p:spPr>
            <a:xfrm rot="10800000">
              <a:off x="3169404" y="3967565"/>
              <a:ext cx="201478" cy="41110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54177A-902C-D34C-ADE9-A03761877658}"/>
                </a:ext>
              </a:extLst>
            </p:cNvPr>
            <p:cNvSpPr txBox="1"/>
            <p:nvPr/>
          </p:nvSpPr>
          <p:spPr>
            <a:xfrm>
              <a:off x="3139337" y="3378192"/>
              <a:ext cx="261610" cy="5881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Helvetica" pitchFamily="2" charset="0"/>
                </a:rPr>
                <a:t>KR</a:t>
              </a:r>
              <a:r>
                <a:rPr lang="en-US" sz="500" dirty="0"/>
                <a:t> </a:t>
              </a:r>
              <a:r>
                <a:rPr lang="en-US" sz="500" dirty="0">
                  <a:solidFill>
                    <a:schemeClr val="bg1"/>
                  </a:solidFill>
                </a:rPr>
                <a:t>exclosure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1E8FAE-46A9-714C-B685-5AF200E8D2A9}"/>
                </a:ext>
              </a:extLst>
            </p:cNvPr>
            <p:cNvSpPr txBox="1"/>
            <p:nvPr/>
          </p:nvSpPr>
          <p:spPr>
            <a:xfrm>
              <a:off x="3139337" y="3691024"/>
              <a:ext cx="261610" cy="5881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500" dirty="0">
                  <a:solidFill>
                    <a:schemeClr val="bg1"/>
                  </a:solidFill>
                  <a:latin typeface="Helvetica" pitchFamily="2" charset="0"/>
                </a:rPr>
                <a:t>Control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55A06F-F15A-6140-9B74-A34C13E48702}"/>
              </a:ext>
            </a:extLst>
          </p:cNvPr>
          <p:cNvSpPr txBox="1"/>
          <p:nvPr/>
        </p:nvSpPr>
        <p:spPr>
          <a:xfrm>
            <a:off x="-442452" y="-973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2019-01-18T18:08:40Z</dcterms:created>
  <dcterms:modified xsi:type="dcterms:W3CDTF">2019-01-18T18:40:03Z</dcterms:modified>
</cp:coreProperties>
</file>