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280" d="100"/>
          <a:sy n="280" d="100"/>
        </p:scale>
        <p:origin x="144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C441-3C45-4CDB-93F5-1F8D58FA41B0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>
          <a:xfrm>
            <a:off x="-6" y="-3"/>
            <a:ext cx="6400813" cy="3200407"/>
            <a:chOff x="2895593" y="1828796"/>
            <a:chExt cx="6400813" cy="32004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3" y="1828796"/>
              <a:ext cx="6400813" cy="3200407"/>
            </a:xfrm>
            <a:prstGeom prst="rect">
              <a:avLst/>
            </a:prstGeom>
          </p:spPr>
        </p:pic>
        <p:sp>
          <p:nvSpPr>
            <p:cNvPr id="5" name="Down Arrow 4"/>
            <p:cNvSpPr/>
            <p:nvPr/>
          </p:nvSpPr>
          <p:spPr>
            <a:xfrm>
              <a:off x="3175463" y="4081547"/>
              <a:ext cx="170411" cy="43226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 rot="10800000">
              <a:off x="3175462" y="3618805"/>
              <a:ext cx="170411" cy="43226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948891" y="3735287"/>
              <a:ext cx="6234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KR Exclosure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991916" y="4118751"/>
              <a:ext cx="5361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0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Bledsoe,Ellen</dc:creator>
  <cp:lastModifiedBy>Microsoft Office User</cp:lastModifiedBy>
  <cp:revision>3</cp:revision>
  <cp:lastPrinted>2019-05-30T15:29:57Z</cp:lastPrinted>
  <dcterms:created xsi:type="dcterms:W3CDTF">2019-05-28T20:14:23Z</dcterms:created>
  <dcterms:modified xsi:type="dcterms:W3CDTF">2019-05-30T15:37:23Z</dcterms:modified>
</cp:coreProperties>
</file>