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23770"/>
            <a:ext cx="48006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680951"/>
            <a:ext cx="48006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6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70392"/>
            <a:ext cx="138017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70392"/>
            <a:ext cx="4060508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797878"/>
            <a:ext cx="552069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141750"/>
            <a:ext cx="552069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3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70392"/>
            <a:ext cx="552069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784543"/>
            <a:ext cx="270783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169035"/>
            <a:ext cx="270783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784543"/>
            <a:ext cx="272117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169035"/>
            <a:ext cx="272117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460799"/>
            <a:ext cx="324040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460799"/>
            <a:ext cx="324040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70392"/>
            <a:ext cx="552069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851959"/>
            <a:ext cx="552069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C441-3C45-4CDB-93F5-1F8D58FA41B0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966297"/>
            <a:ext cx="21602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EDB37-F69D-4E5A-A6D4-6FCE7060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94654-7F60-7446-B6CD-101D2C9B3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88"/>
            <a:ext cx="6400800" cy="32004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79864" y="2252748"/>
            <a:ext cx="170411" cy="4322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279863" y="1790006"/>
            <a:ext cx="170411" cy="4322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53292" y="1906488"/>
            <a:ext cx="623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KR Exclosure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96317" y="2289952"/>
            <a:ext cx="5361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7490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Bledsoe,Ellen</dc:creator>
  <cp:lastModifiedBy>Microsoft Office User</cp:lastModifiedBy>
  <cp:revision>5</cp:revision>
  <cp:lastPrinted>2019-07-09T22:03:40Z</cp:lastPrinted>
  <dcterms:created xsi:type="dcterms:W3CDTF">2019-05-28T20:14:23Z</dcterms:created>
  <dcterms:modified xsi:type="dcterms:W3CDTF">2019-07-09T22:12:21Z</dcterms:modified>
</cp:coreProperties>
</file>