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70" d="100"/>
          <a:sy n="70" d="100"/>
        </p:scale>
        <p:origin x="360" y="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3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1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7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2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421E-0209-4362-9CF2-D0F2E5B0F211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78E3-8A23-4B75-830C-500677B0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0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804" y="4430150"/>
            <a:ext cx="1951397" cy="1507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59638" y="964780"/>
            <a:ext cx="45719" cy="569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1073935" y="3531569"/>
            <a:ext cx="1090911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28414" y="151767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52585" y="65533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10497" y="-6274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510111" y="4891880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20" y="480616"/>
            <a:ext cx="2004113" cy="15482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009" y="3712200"/>
            <a:ext cx="1935975" cy="14955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53" y="3629366"/>
            <a:ext cx="1908423" cy="14742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08" y="449678"/>
            <a:ext cx="1976210" cy="152664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35" y="4936638"/>
            <a:ext cx="2333365" cy="18025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05" y="5205763"/>
            <a:ext cx="2110621" cy="16304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648" y="5252673"/>
            <a:ext cx="1871935" cy="144609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910" y="2029798"/>
            <a:ext cx="1889045" cy="14593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643" y="3762462"/>
            <a:ext cx="1903430" cy="14704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589" y="1948250"/>
            <a:ext cx="1969288" cy="152129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201" y="1272557"/>
            <a:ext cx="2085999" cy="161145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92" y="476270"/>
            <a:ext cx="1996623" cy="15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8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Bledsoe,Ellen</dc:creator>
  <cp:lastModifiedBy>Bledsoe,Ellen</cp:lastModifiedBy>
  <cp:revision>3</cp:revision>
  <dcterms:created xsi:type="dcterms:W3CDTF">2017-01-11T15:54:13Z</dcterms:created>
  <dcterms:modified xsi:type="dcterms:W3CDTF">2017-01-11T16:22:11Z</dcterms:modified>
</cp:coreProperties>
</file>