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150" d="100"/>
          <a:sy n="150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59638" y="964780"/>
            <a:ext cx="45719" cy="569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073935" y="3531569"/>
            <a:ext cx="109091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28414" y="151767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52585" y="65533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10497" y="-6274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0111" y="4891880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8" y="671546"/>
            <a:ext cx="2107542" cy="1275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35" y="3835339"/>
            <a:ext cx="2242604" cy="13575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56" y="3603376"/>
            <a:ext cx="2039691" cy="12346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57" y="5573971"/>
            <a:ext cx="2121190" cy="12840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94" y="3880348"/>
            <a:ext cx="2093894" cy="126750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48" y="666118"/>
            <a:ext cx="2143242" cy="129737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72" y="3880348"/>
            <a:ext cx="2175781" cy="13170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83" y="5192864"/>
            <a:ext cx="2148485" cy="13005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50" y="4668219"/>
            <a:ext cx="2353201" cy="142447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10" y="699188"/>
            <a:ext cx="2121190" cy="128402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41" y="5204602"/>
            <a:ext cx="2143242" cy="129737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72" y="2019806"/>
            <a:ext cx="2325906" cy="14079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0" y="1348896"/>
            <a:ext cx="2203076" cy="13335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16" y="2035006"/>
            <a:ext cx="2377880" cy="14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8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Bledsoe,Ellen</dc:creator>
  <cp:lastModifiedBy>Bledsoe,Ellen</cp:lastModifiedBy>
  <cp:revision>6</cp:revision>
  <dcterms:created xsi:type="dcterms:W3CDTF">2017-01-11T15:54:13Z</dcterms:created>
  <dcterms:modified xsi:type="dcterms:W3CDTF">2017-01-11T18:15:25Z</dcterms:modified>
</cp:coreProperties>
</file>