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1e29d4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1e29d4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1e29d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1e29d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1e29d4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e1e29d4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Lecture 7: Intro to R/RStudio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9,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use R?</a:t>
            </a:r>
            <a:endParaRPr sz="3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Reproducibility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Command-line interface rather than “point-and-click”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Non-proprietary, meaning it is free!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Interdisciplinary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Packages expand R’s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Scales with sizeable datasets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High-quality, publication-worthy graphics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Large community to help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850" y="2103548"/>
            <a:ext cx="1954125" cy="151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 vs. RStudio? What’s the difference?</a:t>
            </a:r>
            <a:endParaRPr sz="32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983075"/>
            <a:ext cx="41952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</a:t>
            </a:r>
            <a:r>
              <a:rPr lang="en" sz="2400"/>
              <a:t> refers to both the programming language and the software that interprets scripts written in the language. </a:t>
            </a:r>
            <a:endParaRPr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37100" y="2983075"/>
            <a:ext cx="41952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RStudio</a:t>
            </a:r>
            <a:r>
              <a:rPr lang="en" sz="2400"/>
              <a:t> is an integrated development environment (IDE) that helps us interact with R more easily. 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38" y="1170125"/>
            <a:ext cx="2142915" cy="1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497" y="1566300"/>
            <a:ext cx="3294150" cy="11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Studio interface screenshot. Clockwise from top left: Source, Environment/History, Files/Plots/Packages/Help/Viewer, Console.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38"/>
            <a:ext cx="91440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996275" y="1048825"/>
            <a:ext cx="2076900" cy="7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977225" y="1031425"/>
            <a:ext cx="21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create scripts and documents.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996275" y="3308275"/>
            <a:ext cx="2076900" cy="7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977225" y="3290875"/>
            <a:ext cx="21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Console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code (not saved) and see outputs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453500" y="3681300"/>
            <a:ext cx="2076900" cy="7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434450" y="3663900"/>
            <a:ext cx="21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Files/Plots/Help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plots, find help with functions, etc.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534175" y="1294438"/>
            <a:ext cx="2076900" cy="7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515125" y="1277038"/>
            <a:ext cx="21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objects in your working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