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57db62cd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257db62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257db62cd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257db62c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257db62cd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257db62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257db62cd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257db62c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https://www.scribbr.com/statistics/descriptive-statistics/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57db62cd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57db62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https://www.scribbr.com/statistics/descriptive-statistics/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257db62cd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257db62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257db62cd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257db62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257db62cd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257db62c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257db62cd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257db62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257db62cd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257db62c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257db62cd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257db62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257db62cd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257db62c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14,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6850"/>
            <a:ext cx="8839200" cy="142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00" y="2035200"/>
            <a:ext cx="8672602" cy="1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6850"/>
            <a:ext cx="8839200" cy="142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00" y="2035200"/>
            <a:ext cx="8672602" cy="1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850" y="3587350"/>
            <a:ext cx="4524150" cy="30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852250" y="4464350"/>
            <a:ext cx="249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need to know how to calculate the standard deviation by “hand,” but you should know the general components of the equation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350" y="152400"/>
            <a:ext cx="5850541" cy="655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50" y="2986650"/>
            <a:ext cx="2183876" cy="1074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/>
          <p:nvPr/>
        </p:nvSpPr>
        <p:spPr>
          <a:xfrm>
            <a:off x="1873925" y="2045800"/>
            <a:ext cx="59700" cy="118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608800" y="1430200"/>
            <a:ext cx="24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Measure of how different values are </a:t>
            </a:r>
            <a:r>
              <a:rPr lang="en">
                <a:solidFill>
                  <a:srgbClr val="B45F06"/>
                </a:solidFill>
              </a:rPr>
              <a:t>from the average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608800" y="4668100"/>
            <a:ext cx="24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Measure of how many values there are in total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28" name="Google Shape;128;p24"/>
          <p:cNvSpPr/>
          <p:nvPr/>
        </p:nvSpPr>
        <p:spPr>
          <a:xfrm rot="10800000">
            <a:off x="1873800" y="4060600"/>
            <a:ext cx="59700" cy="60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25" y="522950"/>
            <a:ext cx="8839203" cy="590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00" y="3429000"/>
            <a:ext cx="2338825" cy="213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7150500" y="4885775"/>
            <a:ext cx="599400" cy="555900"/>
          </a:xfrm>
          <a:prstGeom prst="mathMultiply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7150500" y="5441675"/>
            <a:ext cx="599400" cy="555900"/>
          </a:xfrm>
          <a:prstGeom prst="mathMultiply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25" y="522950"/>
            <a:ext cx="8839203" cy="590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00" y="3429000"/>
            <a:ext cx="2338825" cy="21354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7150500" y="4885775"/>
            <a:ext cx="599400" cy="555900"/>
          </a:xfrm>
          <a:prstGeom prst="mathMultiply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150500" y="5441675"/>
            <a:ext cx="599400" cy="555900"/>
          </a:xfrm>
          <a:prstGeom prst="mathMultiply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13" y="232250"/>
            <a:ext cx="8481024" cy="1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25" y="1486800"/>
            <a:ext cx="7999215" cy="544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13" y="232250"/>
            <a:ext cx="8481024" cy="1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5" y="1475025"/>
            <a:ext cx="8001001" cy="545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13" y="232250"/>
            <a:ext cx="8481024" cy="1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483150"/>
            <a:ext cx="8001001" cy="486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13" y="232250"/>
            <a:ext cx="8481024" cy="1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6850"/>
            <a:ext cx="8839200" cy="142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6850"/>
            <a:ext cx="8839200" cy="142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550" y="2101173"/>
            <a:ext cx="4850650" cy="40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758575" y="3288850"/>
            <a:ext cx="239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do we need measures of variability?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6850"/>
            <a:ext cx="8839200" cy="142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87213"/>
            <a:ext cx="8839200" cy="326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