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1"/>
    <p:restoredTop sz="94648"/>
  </p:normalViewPr>
  <p:slideViewPr>
    <p:cSldViewPr snapToGrid="0">
      <p:cViewPr varScale="1">
        <p:scale>
          <a:sx n="100" d="100"/>
          <a:sy n="100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80A3-9717-8142-A083-2D2761BB9D4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E317-AA9C-D94D-81E2-C693DA7F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483B3-ED96-17B7-7A1A-A02299E6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Coefficient (r)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863D3-46CD-EEDD-9B34-4E7123CB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A number between -1 and 1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Looks at relationship between 2 numeric variables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-1: perfect negative (as x gets larger, y gets smaller)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0 - no relationship (flat line)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1: perfect positive relationship: as x gets larger, y gets larger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1 or -1 if all points fall exactly on the line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arson Product-Moment Correlation - When you should run this test, the  range of values the coefficient can take and how to measure strength of  association.">
            <a:extLst>
              <a:ext uri="{FF2B5EF4-FFF2-40B4-BE49-F238E27FC236}">
                <a16:creationId xmlns:a16="http://schemas.microsoft.com/office/drawing/2014/main" id="{A18A90F9-6149-F023-0CFD-83F4777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43968"/>
            <a:ext cx="8223250" cy="55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B4A6A5-FB76-A74F-E7A5-03E8B8CC8ABF}"/>
              </a:ext>
            </a:extLst>
          </p:cNvPr>
          <p:cNvSpPr/>
          <p:nvPr/>
        </p:nvSpPr>
        <p:spPr>
          <a:xfrm>
            <a:off x="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BC01-67A9-6FF3-BAB1-DBC9414A7648}"/>
              </a:ext>
            </a:extLst>
          </p:cNvPr>
          <p:cNvSpPr/>
          <p:nvPr/>
        </p:nvSpPr>
        <p:spPr>
          <a:xfrm>
            <a:off x="3048000" y="3765482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3B4B9-2B00-B7AD-2955-80C02613F864}"/>
              </a:ext>
            </a:extLst>
          </p:cNvPr>
          <p:cNvSpPr/>
          <p:nvPr/>
        </p:nvSpPr>
        <p:spPr>
          <a:xfrm>
            <a:off x="5998028" y="3436484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165DD-7401-5E38-FAD0-74BB49C07886}"/>
              </a:ext>
            </a:extLst>
          </p:cNvPr>
          <p:cNvSpPr/>
          <p:nvPr/>
        </p:nvSpPr>
        <p:spPr>
          <a:xfrm>
            <a:off x="6047014" y="341768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26F4-1FC9-2B8E-6217-1BFA8BD62B7B}"/>
              </a:ext>
            </a:extLst>
          </p:cNvPr>
          <p:cNvSpPr/>
          <p:nvPr/>
        </p:nvSpPr>
        <p:spPr>
          <a:xfrm>
            <a:off x="3393622" y="614970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arson Product-Moment Correlation - When you should run this test, the  range of values the coefficient can take and how to measure strength of  association.">
            <a:extLst>
              <a:ext uri="{FF2B5EF4-FFF2-40B4-BE49-F238E27FC236}">
                <a16:creationId xmlns:a16="http://schemas.microsoft.com/office/drawing/2014/main" id="{A18A90F9-6149-F023-0CFD-83F4777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43968"/>
            <a:ext cx="8223250" cy="55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B4A6A5-FB76-A74F-E7A5-03E8B8CC8ABF}"/>
              </a:ext>
            </a:extLst>
          </p:cNvPr>
          <p:cNvSpPr/>
          <p:nvPr/>
        </p:nvSpPr>
        <p:spPr>
          <a:xfrm>
            <a:off x="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BC01-67A9-6FF3-BAB1-DBC9414A7648}"/>
              </a:ext>
            </a:extLst>
          </p:cNvPr>
          <p:cNvSpPr/>
          <p:nvPr/>
        </p:nvSpPr>
        <p:spPr>
          <a:xfrm>
            <a:off x="3048002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3B4B9-2B00-B7AD-2955-80C02613F864}"/>
              </a:ext>
            </a:extLst>
          </p:cNvPr>
          <p:cNvSpPr/>
          <p:nvPr/>
        </p:nvSpPr>
        <p:spPr>
          <a:xfrm>
            <a:off x="5998028" y="369774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165DD-7401-5E38-FAD0-74BB49C07886}"/>
              </a:ext>
            </a:extLst>
          </p:cNvPr>
          <p:cNvSpPr/>
          <p:nvPr/>
        </p:nvSpPr>
        <p:spPr>
          <a:xfrm>
            <a:off x="6079672" y="43974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arson Product-Moment Correlation - When you should run this test, the  range of values the coefficient can take and how to measure strength of  association.">
            <a:extLst>
              <a:ext uri="{FF2B5EF4-FFF2-40B4-BE49-F238E27FC236}">
                <a16:creationId xmlns:a16="http://schemas.microsoft.com/office/drawing/2014/main" id="{A18A90F9-6149-F023-0CFD-83F4777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43968"/>
            <a:ext cx="8223250" cy="55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B4A6A5-FB76-A74F-E7A5-03E8B8CC8ABF}"/>
              </a:ext>
            </a:extLst>
          </p:cNvPr>
          <p:cNvSpPr/>
          <p:nvPr/>
        </p:nvSpPr>
        <p:spPr>
          <a:xfrm>
            <a:off x="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BC01-67A9-6FF3-BAB1-DBC9414A7648}"/>
              </a:ext>
            </a:extLst>
          </p:cNvPr>
          <p:cNvSpPr/>
          <p:nvPr/>
        </p:nvSpPr>
        <p:spPr>
          <a:xfrm>
            <a:off x="304800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3B4B9-2B00-B7AD-2955-80C02613F864}"/>
              </a:ext>
            </a:extLst>
          </p:cNvPr>
          <p:cNvSpPr/>
          <p:nvPr/>
        </p:nvSpPr>
        <p:spPr>
          <a:xfrm>
            <a:off x="594995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arson Product-Moment Correlation - When you should run this test, the  range of values the coefficient can take and how to measure strength of  association.">
            <a:extLst>
              <a:ext uri="{FF2B5EF4-FFF2-40B4-BE49-F238E27FC236}">
                <a16:creationId xmlns:a16="http://schemas.microsoft.com/office/drawing/2014/main" id="{A18A90F9-6149-F023-0CFD-83F4777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43968"/>
            <a:ext cx="8223250" cy="55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72BC01-67A9-6FF3-BAB1-DBC9414A7648}"/>
              </a:ext>
            </a:extLst>
          </p:cNvPr>
          <p:cNvSpPr/>
          <p:nvPr/>
        </p:nvSpPr>
        <p:spPr>
          <a:xfrm>
            <a:off x="3341914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3B4B9-2B00-B7AD-2955-80C02613F864}"/>
              </a:ext>
            </a:extLst>
          </p:cNvPr>
          <p:cNvSpPr/>
          <p:nvPr/>
        </p:nvSpPr>
        <p:spPr>
          <a:xfrm>
            <a:off x="6012542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arson Product-Moment Correlation - When you should run this test, the  range of values the coefficient can take and how to measure strength of  association.">
            <a:extLst>
              <a:ext uri="{FF2B5EF4-FFF2-40B4-BE49-F238E27FC236}">
                <a16:creationId xmlns:a16="http://schemas.microsoft.com/office/drawing/2014/main" id="{A18A90F9-6149-F023-0CFD-83F4777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43968"/>
            <a:ext cx="8223250" cy="55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A3B4B9-2B00-B7AD-2955-80C02613F864}"/>
              </a:ext>
            </a:extLst>
          </p:cNvPr>
          <p:cNvSpPr/>
          <p:nvPr/>
        </p:nvSpPr>
        <p:spPr>
          <a:xfrm>
            <a:off x="6096000" y="3718421"/>
            <a:ext cx="3048000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28e R-squared - YouTube">
            <a:extLst>
              <a:ext uri="{FF2B5EF4-FFF2-40B4-BE49-F238E27FC236}">
                <a16:creationId xmlns:a16="http://schemas.microsoft.com/office/drawing/2014/main" id="{5E75B407-C674-214C-31A2-21BA5BFE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8478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6F06D-75E5-FB9C-5484-3A669E9F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8DDD1-1194-A68F-5C13-E52BEB7E3565}"/>
              </a:ext>
            </a:extLst>
          </p:cNvPr>
          <p:cNvSpPr/>
          <p:nvPr/>
        </p:nvSpPr>
        <p:spPr>
          <a:xfrm>
            <a:off x="203200" y="1397000"/>
            <a:ext cx="8312150" cy="238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D1D0-6D24-D32C-99EB-EDC26477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Calculated by squaring the correlation coefficient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is a measure of how tightly the data points fit around the “line of best fit”</a:t>
            </a:r>
          </a:p>
          <a:p>
            <a:r>
              <a:rPr lang="en-US" sz="2400" dirty="0"/>
              <a:t>Tells us how much variation is explained</a:t>
            </a:r>
          </a:p>
        </p:txBody>
      </p:sp>
    </p:spTree>
    <p:extLst>
      <p:ext uri="{BB962C8B-B14F-4D97-AF65-F5344CB8AC3E}">
        <p14:creationId xmlns:p14="http://schemas.microsoft.com/office/powerpoint/2010/main" val="90356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101</Words>
  <Application>Microsoft Macintosh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Correlation Coefficient (r)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Coefficient (r)</dc:title>
  <dc:creator>Bledsoe, Ellen K - (ebledsoe)</dc:creator>
  <cp:lastModifiedBy>Bledsoe, Ellen K - (ebledsoe)</cp:lastModifiedBy>
  <cp:revision>2</cp:revision>
  <dcterms:created xsi:type="dcterms:W3CDTF">2022-11-15T22:10:27Z</dcterms:created>
  <dcterms:modified xsi:type="dcterms:W3CDTF">2022-11-15T22:35:48Z</dcterms:modified>
</cp:coreProperties>
</file>