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Zhi" initials="LZ" lastIdx="7" clrIdx="0">
    <p:extLst>
      <p:ext uri="{19B8F6BF-5375-455C-9EA6-DF929625EA0E}">
        <p15:presenceInfo xmlns:p15="http://schemas.microsoft.com/office/powerpoint/2012/main" userId="S-1-5-21-2099472759-153046382-798045042-994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500000"/>
    <a:srgbClr val="5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6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0" y="102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F0F29-C2A5-4312-8873-09732E2D4BD4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5A06F-EBE3-427C-99CB-A6E9EFAD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67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DCE5-4A46-4034-BD78-21EA25C59BB0}" type="datetimeFigureOut">
              <a:rPr lang="en-US" smtClean="0"/>
              <a:t>10/26/2015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58A4F-BEF9-4544-AC37-199BFD6F0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8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58A4F-BEF9-4544-AC37-199BFD6F0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3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EF98372-151A-474A-BCD1-75D2A1917480}" type="datetime1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7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C044-9A1F-48F4-B7D8-EC57653FC30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0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843D41-2621-4EC2-905D-AC563B2C540A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3720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220307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495401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91075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495401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51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625921F-6F97-4F94-AEAF-6F28968778A3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96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5283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6494827"/>
            <a:ext cx="2133600" cy="365125"/>
          </a:xfrm>
        </p:spPr>
        <p:txBody>
          <a:bodyPr/>
          <a:lstStyle/>
          <a:p>
            <a:fld id="{62869588-C9CB-44F6-A3A0-E43FFBA5B2AB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90501"/>
            <a:ext cx="4870585" cy="365125"/>
          </a:xfrm>
        </p:spPr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6494827"/>
            <a:ext cx="770468" cy="365125"/>
          </a:xfrm>
        </p:spPr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9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28FA-A933-48B4-A10C-17DAB762E584}" type="datetime1">
              <a:rPr lang="en-US" smtClean="0"/>
              <a:t>10/26/2015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97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E535F-2C3B-4211-8EAB-127E85C9AFBC}" type="datetime1">
              <a:rPr lang="en-US" smtClean="0"/>
              <a:t>10/26/2015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46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9F02-8CF9-40CA-8A79-4C08145DDC1B}" type="datetime1">
              <a:rPr lang="en-US" smtClean="0"/>
              <a:t>10/26/2015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1CCBE92F-DF98-4888-9218-439E49EC219E}" type="datetime1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F556C-8652-4C01-81F6-6C8131A0E49B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1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0931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908952"/>
            <a:ext cx="7989752" cy="4476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649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A719F6-BD59-4123-80CD-4452ABF17FEC}" type="datetime1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90501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cap="all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6494827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DAAC80-F39E-4626-BAC3-8A9E75E530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308470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308470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308470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9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loop_for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MIS3690 Web </a:t>
            </a:r>
            <a:r>
              <a:rPr lang="en-US" b="1" dirty="0" smtClean="0"/>
              <a:t>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3402028"/>
            <a:ext cx="7989752" cy="17248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Babson College</a:t>
            </a:r>
          </a:p>
          <a:p>
            <a:pPr algn="ctr"/>
            <a:r>
              <a:rPr lang="en-US" b="1" dirty="0" smtClean="0"/>
              <a:t>TOIM Division</a:t>
            </a:r>
          </a:p>
          <a:p>
            <a:pPr algn="ctr"/>
            <a:r>
              <a:rPr lang="en-US" b="1" dirty="0"/>
              <a:t>Fall </a:t>
            </a:r>
            <a:r>
              <a:rPr lang="en-US" b="1" dirty="0" smtClean="0"/>
              <a:t>2015</a:t>
            </a:r>
            <a:endParaRPr lang="en-US" b="1" dirty="0"/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6172-4527-4F04-AEDF-B55ECA711C8F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</a:t>
            </a:r>
            <a:r>
              <a:rPr lang="en-US" altLang="zh-CN" dirty="0" smtClean="0"/>
              <a:t>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FOR </a:t>
            </a:r>
            <a:r>
              <a:rPr lang="en-US" dirty="0"/>
              <a:t>statement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81192" y="2102338"/>
            <a:ext cx="7989752" cy="45249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myform.colors.length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myform.colors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].checked)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userchoice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myform.colors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].value;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/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myform.colors.length</a:t>
            </a:r>
            <a:r>
              <a:rPr lang="en-US" dirty="0" smtClean="0"/>
              <a:t> </a:t>
            </a:r>
            <a:r>
              <a:rPr lang="en-US" dirty="0"/>
              <a:t>will give you the number of radio buttons</a:t>
            </a:r>
          </a:p>
          <a:p>
            <a:r>
              <a:rPr lang="en-US" dirty="0"/>
              <a:t>++</a:t>
            </a:r>
            <a:r>
              <a:rPr lang="en-US" dirty="0" err="1"/>
              <a:t>i</a:t>
            </a:r>
            <a:r>
              <a:rPr lang="en-US" dirty="0"/>
              <a:t> – what does this do</a:t>
            </a:r>
            <a:r>
              <a:rPr lang="en-US" dirty="0" smtClean="0"/>
              <a:t>?</a:t>
            </a:r>
          </a:p>
          <a:p>
            <a:r>
              <a:rPr lang="en-US" dirty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www.w3schools.com/js/js_loop_for.asp</a:t>
            </a:r>
            <a:r>
              <a:rPr lang="en-US" smtClean="0"/>
              <a:t> </a:t>
            </a:r>
            <a:endParaRPr lang="en-US" dirty="0"/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69588-C9CB-44F6-A3A0-E43FFBA5B2AB}" type="datetime1">
              <a:rPr lang="en-US" smtClean="0"/>
              <a:t>10/26/2015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0801" y="4059663"/>
            <a:ext cx="2602821" cy="1054487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We create this to store the value the user picks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1" y="545818"/>
            <a:ext cx="2592652" cy="1371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starting condition – start with the 0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 index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" – a variable we create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801" y="2417040"/>
            <a:ext cx="2592651" cy="11430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ending condition – when all the buttons are processed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1624263" y="1231618"/>
            <a:ext cx="4776538" cy="870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1"/>
          </p:cNvCxnSpPr>
          <p:nvPr/>
        </p:nvCxnSpPr>
        <p:spPr>
          <a:xfrm flipH="1" flipV="1">
            <a:off x="3188368" y="2417040"/>
            <a:ext cx="3212433" cy="571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1"/>
          </p:cNvCxnSpPr>
          <p:nvPr/>
        </p:nvCxnSpPr>
        <p:spPr>
          <a:xfrm flipH="1" flipV="1">
            <a:off x="2663070" y="4098166"/>
            <a:ext cx="3737731" cy="488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1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concept – array variable and for loop</a:t>
            </a:r>
          </a:p>
          <a:p>
            <a:r>
              <a:rPr lang="en-US" dirty="0"/>
              <a:t>The user may check more than one box – that is where it is different from a radio button.</a:t>
            </a:r>
          </a:p>
          <a:p>
            <a:r>
              <a:rPr lang="en-US" dirty="0"/>
              <a:t>We will learn this through </a:t>
            </a:r>
            <a:r>
              <a:rPr lang="en-US" dirty="0" smtClean="0"/>
              <a:t>CS17-InClass1.htm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7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New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windows.open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pPr lvl="1"/>
            <a:r>
              <a:rPr lang="en-US" dirty="0" smtClean="0"/>
              <a:t>parameters</a:t>
            </a:r>
            <a:r>
              <a:rPr lang="en-US" dirty="0"/>
              <a:t>: URL, name, attributes</a:t>
            </a:r>
          </a:p>
          <a:p>
            <a:pPr lvl="1"/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windows.open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('mypage.htm', '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mywin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'width=300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height=200');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Notice the use of single-quotes inside. </a:t>
            </a:r>
          </a:p>
          <a:p>
            <a:pPr lvl="1"/>
            <a:r>
              <a:rPr lang="en-US" dirty="0"/>
              <a:t>Can specify the </a:t>
            </a:r>
            <a:r>
              <a:rPr lang="en-US" dirty="0" smtClean="0"/>
              <a:t>"top" </a:t>
            </a:r>
            <a:r>
              <a:rPr lang="en-US" dirty="0"/>
              <a:t>and </a:t>
            </a:r>
            <a:r>
              <a:rPr lang="en-US" dirty="0" smtClean="0"/>
              <a:t>"left" </a:t>
            </a:r>
            <a:r>
              <a:rPr lang="en-US" dirty="0"/>
              <a:t>to position the window on the page</a:t>
            </a:r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windows.close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8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Drop-down menu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 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="state"&gt;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8056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 value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="null"&gt;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one &lt;/option&gt;</a:t>
            </a:r>
          </a:p>
          <a:p>
            <a:pPr marL="448056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 value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="MA"&gt;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Massachusetts &lt;/option&gt;</a:t>
            </a:r>
          </a:p>
          <a:p>
            <a:pPr marL="448056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 value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="NY"&gt;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York &lt;/option&gt;</a:t>
            </a:r>
          </a:p>
          <a:p>
            <a:pPr marL="448056" lvl="1" indent="0"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 value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="VT"&gt;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Vermont &lt;/option&gt;</a:t>
            </a:r>
          </a:p>
          <a:p>
            <a:pPr marL="36576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&lt;/select&gt;</a:t>
            </a:r>
          </a:p>
          <a:p>
            <a:r>
              <a:rPr lang="en-US" dirty="0"/>
              <a:t>Assume that the above is defined in a form whose id (that we assign) is </a:t>
            </a:r>
            <a:r>
              <a:rPr lang="en-US" dirty="0" smtClean="0"/>
              <a:t>"</a:t>
            </a:r>
            <a:r>
              <a:rPr lang="en-US" dirty="0" err="1" smtClean="0"/>
              <a:t>formDemo</a:t>
            </a:r>
            <a:r>
              <a:rPr lang="en-US" dirty="0" smtClean="0"/>
              <a:t>".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97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</a:t>
            </a:r>
            <a:r>
              <a:rPr lang="en-US" dirty="0" err="1"/>
              <a:t>Javascript</a:t>
            </a:r>
            <a:r>
              <a:rPr lang="en-US" dirty="0"/>
              <a:t> function:</a:t>
            </a:r>
          </a:p>
          <a:p>
            <a:pPr lvl="1"/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800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formDemo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The above will get the strings to the form and capture it inside our variable,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value the user selects from the drop-down menu can be accessed by:</a:t>
            </a:r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myForm.state.value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2370221" y="4941245"/>
            <a:ext cx="5181600" cy="1066800"/>
          </a:xfrm>
          <a:prstGeom prst="wedgeRectCallout">
            <a:avLst>
              <a:gd name="adj1" fmla="val -52606"/>
              <a:gd name="adj2" fmla="val -10301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 is the name of the &lt;select&gt; element in our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5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Drop-down menu value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check the value with </a:t>
            </a:r>
            <a:r>
              <a:rPr lang="en-US" dirty="0" smtClean="0"/>
              <a:t>"if" </a:t>
            </a:r>
            <a:r>
              <a:rPr lang="en-US" dirty="0"/>
              <a:t>statements like,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myForm.state.value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"null")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alert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("Please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a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value");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/>
              <a:t>Notice that when we defined our &lt;select&gt; element, we set the first option as </a:t>
            </a:r>
            <a:r>
              <a:rPr lang="en-US" dirty="0" smtClean="0"/>
              <a:t>"null" </a:t>
            </a:r>
            <a:r>
              <a:rPr lang="en-US" dirty="0"/>
              <a:t>to force the user to select an value from the list.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1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 err="1" smtClean="0"/>
              <a:t>onchange</a:t>
            </a:r>
            <a:r>
              <a:rPr lang="en-US" dirty="0" smtClean="0"/>
              <a:t>" </a:t>
            </a:r>
            <a:r>
              <a:rPr lang="en-US" dirty="0"/>
              <a:t>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with drop down lists.</a:t>
            </a:r>
          </a:p>
          <a:p>
            <a:r>
              <a:rPr lang="en-US" dirty="0"/>
              <a:t>When the user changes the value to select, the event is </a:t>
            </a:r>
            <a:r>
              <a:rPr lang="en-US" dirty="0" smtClean="0"/>
              <a:t>triggered.</a:t>
            </a:r>
            <a:endParaRPr lang="en-US" dirty="0"/>
          </a:p>
          <a:p>
            <a:pPr marL="36576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3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form input – Radio button &amp; Check Box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7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Form Inputs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– from last class</a:t>
            </a:r>
          </a:p>
          <a:p>
            <a:pPr lvl="1"/>
            <a:r>
              <a:rPr lang="en-US" dirty="0"/>
              <a:t>How to get values from text-boxes</a:t>
            </a:r>
          </a:p>
          <a:p>
            <a:pPr lvl="1"/>
            <a:r>
              <a:rPr lang="en-US" dirty="0"/>
              <a:t>How to put values into text-boxes</a:t>
            </a:r>
          </a:p>
          <a:p>
            <a:pPr lvl="1"/>
            <a:r>
              <a:rPr lang="en-US" dirty="0"/>
              <a:t>How to validate blank inputs and non-numerical values</a:t>
            </a:r>
          </a:p>
          <a:p>
            <a:r>
              <a:rPr lang="en-US" dirty="0"/>
              <a:t>Getting a value from a drop-down</a:t>
            </a:r>
          </a:p>
          <a:p>
            <a:pPr lvl="1"/>
            <a:r>
              <a:rPr lang="en-US" dirty="0"/>
              <a:t>Understanding Array variables</a:t>
            </a:r>
          </a:p>
          <a:p>
            <a:pPr lvl="1"/>
            <a:r>
              <a:rPr lang="en-US" dirty="0"/>
              <a:t>We will use these for processing radio-buttons and check-boxes later.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921F-6F97-4F94-AEAF-6F28968778A3}" type="datetime1">
              <a:rPr lang="en-US" smtClean="0"/>
              <a:pPr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Array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store one value only (at any given time)</a:t>
            </a:r>
          </a:p>
          <a:p>
            <a:r>
              <a:rPr lang="en-US" dirty="0"/>
              <a:t>E.g., when you get a value from a text-box in a form</a:t>
            </a:r>
          </a:p>
          <a:p>
            <a:pPr lvl="1"/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myForm.age.value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– has only one value </a:t>
            </a:r>
          </a:p>
          <a:p>
            <a:r>
              <a:rPr lang="en-US" dirty="0"/>
              <a:t>But, a radio button has more than one value </a:t>
            </a:r>
          </a:p>
          <a:p>
            <a:pPr lvl="1"/>
            <a:r>
              <a:rPr lang="en-US" dirty="0"/>
              <a:t>The user chooses ONE of these values</a:t>
            </a:r>
          </a:p>
          <a:p>
            <a:pPr lvl="1"/>
            <a:r>
              <a:rPr lang="en-US" dirty="0"/>
              <a:t>Hence, a regular variable will not suffice</a:t>
            </a:r>
          </a:p>
          <a:p>
            <a:pPr lvl="1"/>
            <a:r>
              <a:rPr lang="en-US" dirty="0"/>
              <a:t>We need a different kind of variable.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variable that can store multiple values</a:t>
            </a:r>
          </a:p>
          <a:p>
            <a:pPr marL="324000" lvl="1" indent="0">
              <a:buNone/>
            </a:pP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color1 =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"red";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24000" lvl="1" indent="0">
              <a:buNone/>
            </a:pPr>
            <a:r>
              <a:rPr lang="en-US" sz="1800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color2 = array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("red", "blue", "green");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8021" y="4008011"/>
            <a:ext cx="12192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4221" y="3474611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0621" y="3474611"/>
            <a:ext cx="1010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64421" y="4008011"/>
            <a:ext cx="12192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64421" y="4465211"/>
            <a:ext cx="12192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64421" y="4922411"/>
            <a:ext cx="1219200" cy="457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93221" y="40080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color2[0]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93221" y="44652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color2[1]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93221" y="49224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color2[2]</a:t>
            </a:r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6274421" y="3398411"/>
            <a:ext cx="1981200" cy="1295400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"index" of the array variable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5360021" y="3627011"/>
            <a:ext cx="1219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169521" y="3817511"/>
            <a:ext cx="381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1192" y="5532011"/>
            <a:ext cx="4901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value of variable color1 is "red"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value of variable color2 in index 0 is "red"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value of variable color2 in index 1 is "blue"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6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related to a 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&lt;form action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="post"&gt;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Red: 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="radio"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="color"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Blue: 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="radio"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="color"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="blue"&gt;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Yellow: 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="radio"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="color"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="yellow"&gt;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Green: &lt;input type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="radio"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="color"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="green"&gt;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576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&lt;/form&gt;</a:t>
            </a:r>
          </a:p>
          <a:p>
            <a:pPr marL="36576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" t="8627"/>
          <a:stretch/>
        </p:blipFill>
        <p:spPr bwMode="auto">
          <a:xfrm>
            <a:off x="1804736" y="4608095"/>
            <a:ext cx="5345674" cy="17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92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related to a 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creates an array variable to store the form data</a:t>
            </a:r>
          </a:p>
          <a:p>
            <a:r>
              <a:rPr lang="en-US" dirty="0"/>
              <a:t>Its name is the same as the name of the radio button (name is </a:t>
            </a:r>
            <a:r>
              <a:rPr lang="en-US" dirty="0" smtClean="0"/>
              <a:t>"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colors</a:t>
            </a:r>
            <a:r>
              <a:rPr lang="en-US" dirty="0" smtClean="0"/>
              <a:t>")</a:t>
            </a:r>
            <a:endParaRPr lang="en-US" dirty="0"/>
          </a:p>
          <a:p>
            <a:r>
              <a:rPr lang="en-US" dirty="0"/>
              <a:t>Has 3 parts: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checked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31075" y="4378349"/>
            <a:ext cx="594765" cy="5007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20188" y="4987949"/>
            <a:ext cx="594765" cy="5007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20189" y="3757863"/>
            <a:ext cx="594765" cy="5007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009303" y="5597549"/>
            <a:ext cx="594765" cy="5007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93075" y="3757863"/>
            <a:ext cx="1066800" cy="5007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93075" y="5586663"/>
            <a:ext cx="1066800" cy="5007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93075" y="4977063"/>
            <a:ext cx="1066800" cy="5007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793075" y="4367463"/>
            <a:ext cx="1066800" cy="5007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208218" y="3757863"/>
            <a:ext cx="1066800" cy="5007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208218" y="4345692"/>
            <a:ext cx="1066800" cy="5007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Blue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208218" y="4955292"/>
            <a:ext cx="1066800" cy="5007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Yellow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208218" y="5586663"/>
            <a:ext cx="1066800" cy="5007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Green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745074" y="4694033"/>
            <a:ext cx="2275114" cy="119547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Assume user checks Yellow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1" name="Curved Left Arrow 20"/>
          <p:cNvSpPr/>
          <p:nvPr/>
        </p:nvSpPr>
        <p:spPr>
          <a:xfrm>
            <a:off x="6438900" y="3135085"/>
            <a:ext cx="2209800" cy="2438400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access what the user has chosen?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</a:t>
            </a:r>
            <a:r>
              <a:rPr lang="en-US" dirty="0" smtClean="0"/>
              <a:t>"checked-part" </a:t>
            </a:r>
            <a:r>
              <a:rPr lang="en-US" dirty="0"/>
              <a:t>is false, we </a:t>
            </a:r>
            <a:r>
              <a:rPr lang="en-US" dirty="0" smtClean="0"/>
              <a:t>don't </a:t>
            </a:r>
            <a:r>
              <a:rPr lang="en-US" dirty="0"/>
              <a:t>want that value.</a:t>
            </a:r>
          </a:p>
          <a:p>
            <a:r>
              <a:rPr lang="en-US" dirty="0"/>
              <a:t>if the </a:t>
            </a:r>
            <a:r>
              <a:rPr lang="en-US" dirty="0" smtClean="0"/>
              <a:t>"checked-part" </a:t>
            </a:r>
            <a:r>
              <a:rPr lang="en-US" dirty="0"/>
              <a:t>is true, we want that value.</a:t>
            </a:r>
          </a:p>
          <a:p>
            <a:r>
              <a:rPr lang="en-US" dirty="0"/>
              <a:t>For each </a:t>
            </a:r>
            <a:r>
              <a:rPr lang="en-US" dirty="0" smtClean="0"/>
              <a:t>"index", </a:t>
            </a:r>
            <a:r>
              <a:rPr lang="en-US" dirty="0"/>
              <a:t>we determine if it is </a:t>
            </a:r>
            <a:r>
              <a:rPr lang="en-US" dirty="0" smtClean="0"/>
              <a:t>"checked", </a:t>
            </a:r>
            <a:r>
              <a:rPr lang="en-US" dirty="0"/>
              <a:t>and if yes, we get its value.</a:t>
            </a:r>
          </a:p>
          <a:p>
            <a:r>
              <a:rPr lang="en-US" dirty="0"/>
              <a:t>Since we do the same thing with each </a:t>
            </a:r>
            <a:r>
              <a:rPr lang="en-US" dirty="0" smtClean="0"/>
              <a:t>"row" </a:t>
            </a:r>
            <a:r>
              <a:rPr lang="en-US" dirty="0"/>
              <a:t>of the array variable, we use a </a:t>
            </a:r>
            <a:r>
              <a:rPr lang="en-US" dirty="0" smtClean="0"/>
              <a:t>"for" </a:t>
            </a:r>
            <a:r>
              <a:rPr lang="en-US" dirty="0"/>
              <a:t>loop to make life easier.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an </a:t>
            </a:r>
            <a:r>
              <a:rPr lang="en-US" dirty="0" smtClean="0"/>
              <a:t>"if" </a:t>
            </a:r>
            <a:r>
              <a:rPr lang="en-US" dirty="0"/>
              <a:t>statement?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264696" y="2228002"/>
            <a:ext cx="4216024" cy="4262499"/>
          </a:xfrm>
        </p:spPr>
        <p:txBody>
          <a:bodyPr anchor="t">
            <a:noAutofit/>
          </a:bodyPr>
          <a:lstStyle/>
          <a:p>
            <a:pPr marL="36576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(colors[0].checked) </a:t>
            </a:r>
          </a:p>
          <a:p>
            <a:pPr marL="3657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4805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userchoice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colors[0].value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4805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630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(colors[1].checked)</a:t>
            </a:r>
          </a:p>
          <a:p>
            <a:pPr marL="44805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</a:p>
          <a:p>
            <a:pPr marL="44805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userchoice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colors[1].value;</a:t>
            </a:r>
          </a:p>
          <a:p>
            <a:pPr marL="44805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30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if (colors[2].checked)</a:t>
            </a:r>
          </a:p>
          <a:p>
            <a:pPr marL="44805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4805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userchoice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colors[2].value;</a:t>
            </a:r>
          </a:p>
          <a:p>
            <a:pPr marL="44805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14630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{</a:t>
            </a:r>
          </a:p>
          <a:p>
            <a:pPr marL="44805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userchoice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colors[3].value;</a:t>
            </a:r>
          </a:p>
          <a:p>
            <a:pPr marL="448056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48056" lvl="1" indent="0">
              <a:buNone/>
            </a:pPr>
            <a:endParaRPr lang="en-US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572000" y="2228003"/>
            <a:ext cx="3998944" cy="4262498"/>
          </a:xfrm>
        </p:spPr>
        <p:txBody>
          <a:bodyPr anchor="t">
            <a:normAutofit/>
          </a:bodyPr>
          <a:lstStyle/>
          <a:p>
            <a:r>
              <a:rPr lang="en-US" dirty="0"/>
              <a:t>Why is this a problem:</a:t>
            </a:r>
          </a:p>
          <a:p>
            <a:pPr lvl="1"/>
            <a:r>
              <a:rPr lang="en-US" dirty="0"/>
              <a:t>We need to know how many button-options are in the form.</a:t>
            </a:r>
          </a:p>
          <a:p>
            <a:pPr lvl="1"/>
            <a:r>
              <a:rPr lang="en-US" dirty="0"/>
              <a:t>If we add a choice to the button or take one off, we need to change the function.</a:t>
            </a:r>
          </a:p>
          <a:p>
            <a:pPr lvl="1"/>
            <a:r>
              <a:rPr lang="en-US" dirty="0"/>
              <a:t>We are doing the same exact thing over and over.</a:t>
            </a:r>
          </a:p>
          <a:p>
            <a:pPr lvl="1"/>
            <a:r>
              <a:rPr lang="en-US" dirty="0"/>
              <a:t>There is a lot of </a:t>
            </a:r>
            <a:r>
              <a:rPr lang="en-US" dirty="0" smtClean="0"/>
              <a:t>"if" </a:t>
            </a:r>
            <a:r>
              <a:rPr lang="en-US" dirty="0"/>
              <a:t>to write.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C0A8-B1CE-4714-A812-F16504D89B31}" type="datetime1">
              <a:rPr lang="en-US" smtClean="0"/>
              <a:t>10/26/2015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MIS3690  Web Technologies  </a:t>
            </a:r>
            <a:r>
              <a:rPr lang="fr-FR" dirty="0" err="1" smtClean="0"/>
              <a:t>Fall</a:t>
            </a:r>
            <a:r>
              <a:rPr lang="fr-FR" dirty="0" smtClean="0"/>
              <a:t> </a:t>
            </a:r>
            <a:r>
              <a:rPr lang="fr-FR" dirty="0" smtClean="0"/>
              <a:t>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AAC80-F39E-4626-BAC3-8A9E75E5308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23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5653</TotalTime>
  <Words>934</Words>
  <Application>Microsoft Office PowerPoint</Application>
  <PresentationFormat>On-screen Show (4:3)</PresentationFormat>
  <Paragraphs>189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华文中宋</vt:lpstr>
      <vt:lpstr>Arial</vt:lpstr>
      <vt:lpstr>Calibri</vt:lpstr>
      <vt:lpstr>Consolas</vt:lpstr>
      <vt:lpstr>Gill Sans MT</vt:lpstr>
      <vt:lpstr>Wingdings 2</vt:lpstr>
      <vt:lpstr>Dividend</vt:lpstr>
      <vt:lpstr>MIS3690 Web Technologies</vt:lpstr>
      <vt:lpstr>Processing form input – Radio button &amp; Check Box</vt:lpstr>
      <vt:lpstr>Validating Form Inputs</vt:lpstr>
      <vt:lpstr>Why Array variable</vt:lpstr>
      <vt:lpstr>Arrays in JavaScript</vt:lpstr>
      <vt:lpstr>How is this related to a form?</vt:lpstr>
      <vt:lpstr>How is this related to a form?</vt:lpstr>
      <vt:lpstr>How do we access what the user has chosen?</vt:lpstr>
      <vt:lpstr>Why not an "if" statement?</vt:lpstr>
      <vt:lpstr>Why FOR statement</vt:lpstr>
      <vt:lpstr>Check Box</vt:lpstr>
      <vt:lpstr>Opening New Windows</vt:lpstr>
      <vt:lpstr>Drop-down menu value</vt:lpstr>
      <vt:lpstr>PowerPoint Presentation</vt:lpstr>
      <vt:lpstr>Drop-down menu value - continued</vt:lpstr>
      <vt:lpstr>"onchange" event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MIS3690 Web Technologies</dc:title>
  <dc:creator>Zhi Li</dc:creator>
  <cp:lastModifiedBy>Zhi Li</cp:lastModifiedBy>
  <cp:revision>298</cp:revision>
  <cp:lastPrinted>2014-09-02T23:37:06Z</cp:lastPrinted>
  <dcterms:created xsi:type="dcterms:W3CDTF">2014-09-02T01:53:30Z</dcterms:created>
  <dcterms:modified xsi:type="dcterms:W3CDTF">2015-10-26T17:09:20Z</dcterms:modified>
</cp:coreProperties>
</file>