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79" r:id="rId4"/>
    <p:sldId id="267" r:id="rId5"/>
    <p:sldId id="268" r:id="rId6"/>
    <p:sldId id="269" r:id="rId7"/>
    <p:sldId id="270" r:id="rId8"/>
    <p:sldId id="278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Zhi" initials="LZ" lastIdx="7" clrIdx="0">
    <p:extLst>
      <p:ext uri="{19B8F6BF-5375-455C-9EA6-DF929625EA0E}">
        <p15:presenceInfo xmlns:p15="http://schemas.microsoft.com/office/powerpoint/2012/main" userId="S-1-5-21-2099472759-153046382-798045042-99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500000"/>
    <a:srgbClr val="5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" y="6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concept as the slide show.</a:t>
            </a:r>
          </a:p>
          <a:p>
            <a:r>
              <a:rPr lang="en-US" dirty="0"/>
              <a:t>Substitute message strings for images</a:t>
            </a:r>
          </a:p>
          <a:p>
            <a:r>
              <a:rPr lang="en-US" dirty="0"/>
              <a:t>Use </a:t>
            </a:r>
            <a:r>
              <a:rPr lang="en-US" dirty="0" smtClean="0"/>
              <a:t>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dirty="0" smtClean="0"/>
              <a:t>" </a:t>
            </a:r>
            <a:r>
              <a:rPr lang="en-US" dirty="0"/>
              <a:t>to change the message on the web page!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1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Messages –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c1=0;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msglist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Array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("Hey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Jude, don't make it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bad", "Take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sad song and make it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better", "remember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let her into your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heart", "Then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can start to make it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better");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messUp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msglist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[c1];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c1;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(c1 ==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msglist.length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c1 = 0;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messUp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()",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2000);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5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Same concept, except we now have to move the text from right to left like a marquee</a:t>
            </a:r>
          </a:p>
          <a:p>
            <a:r>
              <a:rPr lang="en-US" dirty="0"/>
              <a:t>We need a place holder for the message line – it must have an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en-US" dirty="0"/>
              <a:t>We need to decide what our starting point is and where we should end the movement.</a:t>
            </a:r>
          </a:p>
          <a:p>
            <a:r>
              <a:rPr lang="en-US" dirty="0"/>
              <a:t>Let us assume that we start at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300px</a:t>
            </a:r>
            <a:r>
              <a:rPr lang="en-US" dirty="0" smtClean="0"/>
              <a:t> </a:t>
            </a:r>
            <a:r>
              <a:rPr lang="en-US" dirty="0"/>
              <a:t>from the left edge and we stop when the text has moved to the </a:t>
            </a:r>
            <a:r>
              <a:rPr lang="en-US" dirty="0" smtClean="0"/>
              <a:t>700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pixel from the left edge.</a:t>
            </a:r>
          </a:p>
          <a:p>
            <a:r>
              <a:rPr lang="en-US" dirty="0"/>
              <a:t>We will use the </a:t>
            </a:r>
            <a:r>
              <a:rPr lang="en-US" dirty="0" smtClean="0"/>
              <a:t>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</a:t>
            </a:r>
            <a:r>
              <a:rPr lang="en-US" dirty="0" smtClean="0"/>
              <a:t>" </a:t>
            </a:r>
            <a:r>
              <a:rPr lang="en-US" dirty="0"/>
              <a:t>event to load our function.</a:t>
            </a:r>
          </a:p>
          <a:p>
            <a:r>
              <a:rPr lang="en-US" dirty="0"/>
              <a:t>We will call the function </a:t>
            </a:r>
            <a:r>
              <a:rPr lang="en-US" dirty="0" smtClean="0"/>
              <a:t>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doScroll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We will use an array to preload the message lines</a:t>
            </a:r>
          </a:p>
          <a:p>
            <a:r>
              <a:rPr lang="en-US" dirty="0"/>
              <a:t>We will use a variable to keep track of the position and another variable for our counter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1274" y="430279"/>
            <a:ext cx="846025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k = 0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msglist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Array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("Hey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Jude, don't make it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bad", "Take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sad song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and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it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better", "remember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let her into your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heart", "Then 	you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 start to make it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better");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doScroll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11480" lvl="1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2" indent="0">
              <a:buNone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style.left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 +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2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p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700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1051560" lvl="3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51560" lvl="3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325880" lvl="4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k;</a:t>
            </a:r>
          </a:p>
          <a:p>
            <a:pPr marL="1325880" lvl="4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k ==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msglist.length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554480" lvl="5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0" lvl="6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= 0;</a:t>
            </a:r>
          </a:p>
          <a:p>
            <a:pPr marL="1554480" lvl="5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371600" lvl="4" indent="0">
              <a:buNone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msglist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[k];</a:t>
            </a:r>
          </a:p>
          <a:p>
            <a:pPr marL="1371600" lvl="4" indent="0">
              <a:buNone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style.left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 +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0" lvl="3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731520" lvl="2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731520" lvl="2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731520" lvl="2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 = p + 5;</a:t>
            </a:r>
          </a:p>
          <a:p>
            <a:pPr marL="731520" lvl="2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731520" lvl="2" indent="0">
              <a:buNone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doScroll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()",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100);</a:t>
            </a:r>
          </a:p>
          <a:p>
            <a:pPr lvl="1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57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piece here is the positioning. </a:t>
            </a:r>
          </a:p>
          <a:p>
            <a:r>
              <a:rPr lang="en-US" dirty="0"/>
              <a:t>Use CSS to position the text using the </a:t>
            </a:r>
            <a:r>
              <a:rPr lang="en-US" dirty="0" smtClean="0"/>
              <a:t>"absolute" </a:t>
            </a:r>
            <a:r>
              <a:rPr lang="en-US" dirty="0"/>
              <a:t>positioning command.</a:t>
            </a:r>
          </a:p>
          <a:p>
            <a:r>
              <a:rPr lang="en-US" dirty="0"/>
              <a:t>This is IMPORTANT, because, without this, moving the text will not work!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Animation with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Animation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variable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declare an array variable as:</a:t>
            </a:r>
          </a:p>
          <a:p>
            <a:pPr lvl="1"/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colors=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Array("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green", "yellow", "blue", "pink", "red", "orange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lvl="1"/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Random number generator</a:t>
            </a:r>
          </a:p>
          <a:p>
            <a:pPr lvl="1"/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2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function</a:t>
            </a:r>
          </a:p>
          <a:p>
            <a:pPr lvl="1"/>
            <a:r>
              <a:rPr lang="en-US" dirty="0"/>
              <a:t>Allows you to call and execute the same function over and over again, in preset time intervals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("animate()",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1000)</a:t>
            </a:r>
          </a:p>
          <a:p>
            <a:pPr lvl="1"/>
            <a:r>
              <a:rPr lang="en-US" dirty="0"/>
              <a:t>The function animate() is called over and over every 1000 micro-seconds, i.e., 1 second)</a:t>
            </a:r>
          </a:p>
          <a:p>
            <a:r>
              <a:rPr lang="en-US" dirty="0"/>
              <a:t>It is placed inside the same function that it calls 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("animate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1000) </a:t>
            </a:r>
            <a:r>
              <a:rPr lang="en-US" dirty="0"/>
              <a:t>is placed inside 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animate()</a:t>
            </a:r>
            <a:r>
              <a:rPr lang="en-US" dirty="0" smtClean="0"/>
              <a:t>" </a:t>
            </a:r>
            <a:r>
              <a:rPr lang="en-US" dirty="0"/>
              <a:t>function!</a:t>
            </a:r>
          </a:p>
          <a:p>
            <a:pPr lvl="1"/>
            <a:r>
              <a:rPr lang="en-US" dirty="0"/>
              <a:t>Known as a </a:t>
            </a:r>
            <a:r>
              <a:rPr lang="en-US" dirty="0" smtClean="0"/>
              <a:t>"</a:t>
            </a:r>
            <a:r>
              <a:rPr lang="en-US" b="1" dirty="0" smtClean="0"/>
              <a:t>recursive</a:t>
            </a:r>
            <a:r>
              <a:rPr lang="en-US" dirty="0" smtClean="0"/>
              <a:t>" </a:t>
            </a:r>
            <a:r>
              <a:rPr lang="en-US" dirty="0"/>
              <a:t>call.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2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dirty="0"/>
              <a:t>Variables that are declared </a:t>
            </a:r>
            <a:r>
              <a:rPr lang="en-US" dirty="0" smtClean="0"/>
              <a:t>"OUTSIDE" </a:t>
            </a:r>
            <a:r>
              <a:rPr lang="en-US" dirty="0"/>
              <a:t>a given function.</a:t>
            </a:r>
          </a:p>
          <a:p>
            <a:pPr lvl="1"/>
            <a:r>
              <a:rPr lang="en-US" dirty="0"/>
              <a:t>Used to maintain values that should not get reset.</a:t>
            </a:r>
          </a:p>
          <a:p>
            <a:pPr marL="438300"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doThis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		</a:t>
            </a:r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counter;</a:t>
            </a:r>
          </a:p>
          <a:p>
            <a:pPr marL="438300"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counter = 0;</a:t>
            </a:r>
          </a:p>
          <a:p>
            <a:pPr marL="438300"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		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doThat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38300"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counter;			{</a:t>
            </a:r>
          </a:p>
          <a:p>
            <a:pPr marL="438300"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counter = 0;				++ counter;</a:t>
            </a:r>
          </a:p>
          <a:p>
            <a:pPr marL="438300"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++ counter;			}</a:t>
            </a:r>
          </a:p>
          <a:p>
            <a:pPr marL="438300" lvl="1" indent="0"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Every time we call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doThis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the counter will be set to 0 and then increased by 1.</a:t>
            </a:r>
          </a:p>
          <a:p>
            <a:pPr lvl="1"/>
            <a:r>
              <a:rPr lang="en-US" dirty="0"/>
              <a:t>Every time we call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doThat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the counter will NOT BE RESET TO 0, it will be incremented by 1, based on its previous value.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2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variable and preloading </a:t>
            </a:r>
          </a:p>
          <a:p>
            <a:r>
              <a:rPr lang="en-US" dirty="0"/>
              <a:t>We can declare an array variable as:</a:t>
            </a:r>
          </a:p>
          <a:p>
            <a:pPr lvl="1"/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slides = new Array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("tiger1.jpg", "tiger2.jpg");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have an array variable that contains two images in its first 2 index positions.</a:t>
            </a:r>
          </a:p>
          <a:p>
            <a:r>
              <a:rPr lang="en-US" dirty="0"/>
              <a:t>Declaring the array variable as a </a:t>
            </a:r>
            <a:r>
              <a:rPr lang="en-US" dirty="0" smtClean="0"/>
              <a:t>"global" </a:t>
            </a:r>
            <a:r>
              <a:rPr lang="en-US" dirty="0"/>
              <a:t>variable and pre-loading the content (images, text, etc.) makes the animation faster (web page loads and works faster).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3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slide-show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place holder for the image using the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/>
              <a:t> </a:t>
            </a:r>
            <a:r>
              <a:rPr lang="en-US" dirty="0"/>
              <a:t>tag in HTML.</a:t>
            </a:r>
          </a:p>
          <a:p>
            <a:r>
              <a:rPr lang="en-US" dirty="0"/>
              <a:t>Use the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event </a:t>
            </a:r>
            <a:r>
              <a:rPr lang="en-US" dirty="0"/>
              <a:t>in the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 </a:t>
            </a:r>
            <a:r>
              <a:rPr lang="en-US" dirty="0"/>
              <a:t>tag to start the animation (typical implementation).</a:t>
            </a:r>
          </a:p>
          <a:p>
            <a:r>
              <a:rPr lang="en-US" dirty="0"/>
              <a:t>Define the global array variable to hold the images in the slideshow</a:t>
            </a:r>
          </a:p>
          <a:p>
            <a:r>
              <a:rPr lang="en-US" dirty="0"/>
              <a:t>Write the function to change the image</a:t>
            </a:r>
          </a:p>
          <a:p>
            <a:r>
              <a:rPr lang="en-US" dirty="0"/>
              <a:t>Use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to recursively call the function.</a:t>
            </a:r>
          </a:p>
          <a:p>
            <a:r>
              <a:rPr lang="en-US" dirty="0"/>
              <a:t>Use </a:t>
            </a:r>
            <a:r>
              <a:rPr lang="en-US" dirty="0" smtClean="0"/>
              <a:t>CS19-InClass1.htm </a:t>
            </a:r>
            <a:r>
              <a:rPr lang="en-US" dirty="0"/>
              <a:t>to implement this using the four tiger images (also provided).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5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smtClean="0"/>
              <a:t>slide-show – </a:t>
            </a:r>
            <a:r>
              <a:rPr lang="en-US" dirty="0"/>
              <a:t>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slides = new Array("tiger1.jpg",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"tiger2.jpg", "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tiger3.jpg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 "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tiger4.jpg");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slideShow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tigerImage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slides.length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img.src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slides[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slideShow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()", 1000);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2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slide-show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add a border that changes color with the changing image?</a:t>
            </a:r>
          </a:p>
          <a:p>
            <a:r>
              <a:rPr lang="en-US" dirty="0"/>
              <a:t>Add another array variable for the colors</a:t>
            </a:r>
          </a:p>
          <a:p>
            <a:r>
              <a:rPr lang="en-US" dirty="0"/>
              <a:t>Add another variable to act as the </a:t>
            </a:r>
            <a:r>
              <a:rPr lang="en-US" dirty="0" smtClean="0"/>
              <a:t>"counter" </a:t>
            </a:r>
            <a:r>
              <a:rPr lang="en-US" dirty="0"/>
              <a:t>for colors.</a:t>
            </a:r>
          </a:p>
          <a:p>
            <a:r>
              <a:rPr lang="en-US" dirty="0"/>
              <a:t>Can you </a:t>
            </a:r>
            <a:r>
              <a:rPr lang="en-US" dirty="0" smtClean="0"/>
              <a:t>modify </a:t>
            </a:r>
            <a:r>
              <a:rPr lang="en-US" dirty="0"/>
              <a:t>the function to change border colors?</a:t>
            </a:r>
          </a:p>
          <a:p>
            <a:r>
              <a:rPr lang="en-US" dirty="0"/>
              <a:t>When done, save it as </a:t>
            </a:r>
            <a:r>
              <a:rPr lang="en-US" dirty="0" smtClean="0"/>
              <a:t>CS19-InClass1.htm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28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5001</TotalTime>
  <Words>834</Words>
  <Application>Microsoft Office PowerPoint</Application>
  <PresentationFormat>On-screen Show (4:3)</PresentationFormat>
  <Paragraphs>157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华文中宋</vt:lpstr>
      <vt:lpstr>Calibri</vt:lpstr>
      <vt:lpstr>Consolas</vt:lpstr>
      <vt:lpstr>Gill Sans MT</vt:lpstr>
      <vt:lpstr>Wingdings 2</vt:lpstr>
      <vt:lpstr>Dividend</vt:lpstr>
      <vt:lpstr>MIS3690 Web Technologies</vt:lpstr>
      <vt:lpstr>Animation with JavaScript</vt:lpstr>
      <vt:lpstr>Key concepts in Animation</vt:lpstr>
      <vt:lpstr>Key concepts in Animation</vt:lpstr>
      <vt:lpstr>Key concepts in Animation</vt:lpstr>
      <vt:lpstr>Key concepts in animation</vt:lpstr>
      <vt:lpstr>Creating a slide-show</vt:lpstr>
      <vt:lpstr>Creating a slide-show – the function</vt:lpstr>
      <vt:lpstr>Extending the slide-show</vt:lpstr>
      <vt:lpstr>Changing Messages</vt:lpstr>
      <vt:lpstr>Changing Messages – the function</vt:lpstr>
      <vt:lpstr>Scrolling Text</vt:lpstr>
      <vt:lpstr>PowerPoint Presentation</vt:lpstr>
      <vt:lpstr>Scrolling Text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290</cp:revision>
  <cp:lastPrinted>2014-09-02T23:37:06Z</cp:lastPrinted>
  <dcterms:created xsi:type="dcterms:W3CDTF">2014-09-02T01:53:30Z</dcterms:created>
  <dcterms:modified xsi:type="dcterms:W3CDTF">2015-11-03T22:38:46Z</dcterms:modified>
</cp:coreProperties>
</file>