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9" r:id="rId1"/>
  </p:sldMasterIdLst>
  <p:notesMasterIdLst>
    <p:notesMasterId r:id="rId8"/>
  </p:notesMasterIdLst>
  <p:handoutMasterIdLst>
    <p:handoutMasterId r:id="rId9"/>
  </p:handoutMasterIdLst>
  <p:sldIdLst>
    <p:sldId id="256" r:id="rId2"/>
    <p:sldId id="265" r:id="rId3"/>
    <p:sldId id="266" r:id="rId4"/>
    <p:sldId id="267" r:id="rId5"/>
    <p:sldId id="268" r:id="rId6"/>
    <p:sldId id="269" r:id="rId7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, Zhi" initials="LZ" lastIdx="7" clrIdx="0">
    <p:extLst>
      <p:ext uri="{19B8F6BF-5375-455C-9EA6-DF929625EA0E}">
        <p15:presenceInfo xmlns:p15="http://schemas.microsoft.com/office/powerpoint/2012/main" userId="S-1-5-21-2099472759-153046382-798045042-9941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50"/>
    <a:srgbClr val="500000"/>
    <a:srgbClr val="505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6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10" y="82"/>
      </p:cViewPr>
      <p:guideLst>
        <p:guide pos="288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F0F29-C2A5-4312-8873-09732E2D4BD4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B5A06F-EBE3-427C-99CB-A6E9EFAD7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67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ADCE5-4A46-4034-BD78-21EA25C59BB0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82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892"/>
            <a:ext cx="548640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58A4F-BEF9-4544-AC37-199BFD6F0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80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58A4F-BEF9-4544-AC37-199BFD6F0B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38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EF98372-151A-474A-BCD1-75D2A1917480}" type="datetime1">
              <a:rPr lang="en-US" smtClean="0"/>
              <a:pPr/>
              <a:t>11/13/2015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Fall 2014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73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044-9A1F-48F4-B7D8-EC57653FC301}" type="datetime1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Fall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90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6843D41-2621-4EC2-905D-AC563B2C540A}" type="datetime1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r>
              <a:rPr lang="fr-FR" dirty="0" smtClean="0"/>
              <a:t>MIS3690  Web Technologies  Fall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78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3720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02338"/>
            <a:ext cx="7989752" cy="4220307"/>
          </a:xfrm>
        </p:spPr>
        <p:txBody>
          <a:bodyPr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495401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9F7EC0A8-B1CE-4714-A812-F16504D89B31}" type="datetime1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91075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Fall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495401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51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7625921F-6F97-4F94-AEAF-6F28968778A3}" type="datetime1">
              <a:rPr lang="en-US" smtClean="0"/>
              <a:pPr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Fall 2014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96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5283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6494827"/>
            <a:ext cx="2133600" cy="365125"/>
          </a:xfrm>
        </p:spPr>
        <p:txBody>
          <a:bodyPr/>
          <a:lstStyle/>
          <a:p>
            <a:fld id="{62869588-C9CB-44F6-A3A0-E43FFBA5B2AB}" type="datetime1">
              <a:rPr lang="en-US" smtClean="0"/>
              <a:t>11/13/2015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90501"/>
            <a:ext cx="4870585" cy="365125"/>
          </a:xfrm>
        </p:spPr>
        <p:txBody>
          <a:bodyPr/>
          <a:lstStyle/>
          <a:p>
            <a:r>
              <a:rPr lang="fr-FR" dirty="0" smtClean="0"/>
              <a:t>MIS3690  Web Technologies  Fall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6494827"/>
            <a:ext cx="770468" cy="365125"/>
          </a:xfrm>
        </p:spPr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90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8FA-A933-48B4-A10C-17DAB762E584}" type="datetime1">
              <a:rPr lang="en-US" smtClean="0"/>
              <a:t>11/13/2015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Fall 2014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97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535F-2C3B-4211-8EAB-127E85C9AFBC}" type="datetime1">
              <a:rPr lang="en-US" smtClean="0"/>
              <a:t>11/13/2015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Fall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46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9F02-8CF9-40CA-8A79-4C08145DDC1B}" type="datetime1">
              <a:rPr lang="en-US" smtClean="0"/>
              <a:t>11/13/2015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Fall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4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1CCBE92F-DF98-4888-9218-439E49EC219E}" type="datetime1">
              <a:rPr lang="en-US" smtClean="0"/>
              <a:pPr/>
              <a:t>11/13/2015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Fall 2014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51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556C-8652-4C01-81F6-6C8131A0E49B}" type="datetime1">
              <a:rPr lang="en-US" smtClean="0"/>
              <a:t>11/13/2015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Fall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12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0931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908952"/>
            <a:ext cx="7989752" cy="4476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649482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FA719F6-BD59-4123-80CD-4452ABF17FEC}" type="datetime1">
              <a:rPr lang="en-US" smtClean="0"/>
              <a:pPr/>
              <a:t>11/13/2015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90501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kern="1200" cap="all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 smtClean="0"/>
              <a:t>MIS3690  Web Technologies  Fall 2014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6494827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308470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308470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308470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597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ode.google.com/p/bvalidator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bojanmauser.from.hr/bvalidato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MIS3690 Web </a:t>
            </a:r>
            <a:r>
              <a:rPr lang="en-US" b="1" dirty="0" smtClean="0"/>
              <a:t>Technologies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3402028"/>
            <a:ext cx="7989752" cy="1724864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Babson College</a:t>
            </a:r>
          </a:p>
          <a:p>
            <a:pPr algn="ctr"/>
            <a:r>
              <a:rPr lang="en-US" b="1" dirty="0" smtClean="0"/>
              <a:t>TOIM Division</a:t>
            </a:r>
          </a:p>
          <a:p>
            <a:pPr algn="ctr"/>
            <a:r>
              <a:rPr lang="en-US" b="1" dirty="0"/>
              <a:t>Fall 2014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6172-4527-4F04-AEDF-B55ECA711C8F}" type="datetime1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</a:t>
            </a:r>
            <a:r>
              <a:rPr lang="en-US" altLang="zh-CN" dirty="0" smtClean="0"/>
              <a:t>l</a:t>
            </a:r>
            <a:r>
              <a:rPr lang="fr-FR" dirty="0" smtClean="0"/>
              <a:t>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8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jQuery ------ </a:t>
            </a:r>
            <a:r>
              <a:rPr lang="en-US" cap="none" dirty="0" err="1" smtClean="0"/>
              <a:t>bValidator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Fall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76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 smtClean="0"/>
              <a:t>bValidator</a:t>
            </a:r>
            <a:endParaRPr lang="en-US" cap="none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jQuery plugin for validating web forms</a:t>
            </a:r>
          </a:p>
          <a:p>
            <a:r>
              <a:rPr lang="en-US" dirty="0"/>
              <a:t>Supports customized error messages</a:t>
            </a:r>
          </a:p>
          <a:p>
            <a:r>
              <a:rPr lang="en-US" dirty="0"/>
              <a:t>Defined by jQuery and CSS</a:t>
            </a:r>
          </a:p>
          <a:p>
            <a:r>
              <a:rPr lang="en-US" dirty="0"/>
              <a:t>Validates fields such as: </a:t>
            </a:r>
          </a:p>
          <a:p>
            <a:pPr lvl="1"/>
            <a:r>
              <a:rPr lang="en-US" dirty="0"/>
              <a:t>Required fields</a:t>
            </a:r>
          </a:p>
          <a:p>
            <a:pPr lvl="1"/>
            <a:r>
              <a:rPr lang="en-US" dirty="0"/>
              <a:t>Alphanumeric</a:t>
            </a:r>
          </a:p>
          <a:p>
            <a:pPr lvl="1"/>
            <a:r>
              <a:rPr lang="en-US" dirty="0"/>
              <a:t>Email </a:t>
            </a:r>
          </a:p>
          <a:p>
            <a:pPr lvl="1"/>
            <a:r>
              <a:rPr lang="en-US" dirty="0"/>
              <a:t>Proper URL </a:t>
            </a:r>
          </a:p>
          <a:p>
            <a:pPr lvl="1"/>
            <a:r>
              <a:rPr lang="en-US" dirty="0"/>
              <a:t>Pretty much any form field that needs to be validated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921F-6F97-4F94-AEAF-6F28968778A3}" type="datetime1">
              <a:rPr lang="en-US" smtClean="0"/>
              <a:pPr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2014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9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(library file)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Go to: </a:t>
            </a:r>
            <a:r>
              <a:rPr lang="en-US" sz="2400" dirty="0">
                <a:hlinkClick r:id="rId2"/>
              </a:rPr>
              <a:t>http://bojanmauser.from.hr/bvalidator/download//</a:t>
            </a:r>
            <a:r>
              <a:rPr lang="en-US" sz="2400" dirty="0" smtClean="0"/>
              <a:t> 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Download </a:t>
            </a:r>
            <a:r>
              <a:rPr lang="en-US" sz="2400" dirty="0" smtClean="0"/>
              <a:t>bValidator-0.73.zip and </a:t>
            </a:r>
            <a:r>
              <a:rPr lang="en-US" sz="2400" dirty="0"/>
              <a:t>unzip the package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Save all files and folders to your directory/project</a:t>
            </a:r>
          </a:p>
          <a:p>
            <a:pPr marL="914400" lvl="1" indent="-514350"/>
            <a:r>
              <a:rPr lang="en-US" sz="2000" dirty="0"/>
              <a:t>Themes folder, documentation folder, </a:t>
            </a:r>
            <a:br>
              <a:rPr lang="en-US" sz="2000" dirty="0"/>
            </a:br>
            <a:r>
              <a:rPr lang="en-US" sz="2000" dirty="0"/>
              <a:t>special CSS, 2 </a:t>
            </a:r>
            <a:r>
              <a:rPr lang="en-US" sz="2000" dirty="0" err="1"/>
              <a:t>bvalidator</a:t>
            </a:r>
            <a:r>
              <a:rPr lang="en-US" sz="2000" dirty="0"/>
              <a:t> </a:t>
            </a:r>
            <a:r>
              <a:rPr lang="en-US" sz="2000" dirty="0" err="1"/>
              <a:t>js</a:t>
            </a:r>
            <a:r>
              <a:rPr lang="en-US" sz="2000" dirty="0"/>
              <a:t> files, </a:t>
            </a:r>
            <a:br>
              <a:rPr lang="en-US" sz="2000" dirty="0"/>
            </a:br>
            <a:r>
              <a:rPr lang="en-US" sz="2000" dirty="0"/>
              <a:t>1 jQuery min </a:t>
            </a:r>
            <a:r>
              <a:rPr lang="en-US" sz="2000" dirty="0" err="1"/>
              <a:t>js</a:t>
            </a:r>
            <a:r>
              <a:rPr lang="en-US" sz="2000" dirty="0" smtClean="0"/>
              <a:t>*</a:t>
            </a:r>
          </a:p>
          <a:p>
            <a:pPr marL="914400" lvl="1" indent="-514350"/>
            <a:r>
              <a:rPr lang="en-US" i="1" dirty="0"/>
              <a:t>*NOTE: it includes a version of the jQuery </a:t>
            </a:r>
            <a:br>
              <a:rPr lang="en-US" i="1" dirty="0"/>
            </a:br>
            <a:r>
              <a:rPr lang="en-US" i="1" dirty="0"/>
              <a:t>(which you can use or use the direct link to the google </a:t>
            </a:r>
            <a:r>
              <a:rPr lang="en-US" i="1" dirty="0" err="1"/>
              <a:t>api</a:t>
            </a:r>
            <a:r>
              <a:rPr lang="en-US" i="1" dirty="0"/>
              <a:t>)</a:t>
            </a:r>
          </a:p>
          <a:p>
            <a:pPr marL="914400" lvl="1" indent="-51435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MIS3690  Web Technologies  Fall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663" y="4562726"/>
            <a:ext cx="2616200" cy="1587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6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7823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 err="1"/>
              <a:t>bValidator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After downloading the zip package</a:t>
            </a:r>
          </a:p>
          <a:p>
            <a:pPr lvl="1"/>
            <a:r>
              <a:rPr lang="en-US" dirty="0"/>
              <a:t>Download the form </a:t>
            </a:r>
            <a:r>
              <a:rPr lang="en-US" dirty="0" smtClean="0"/>
              <a:t>CS23-InClass-bValidator.htm </a:t>
            </a:r>
            <a:r>
              <a:rPr lang="en-US" dirty="0"/>
              <a:t>in the same folder as the files you unzipped.</a:t>
            </a:r>
          </a:p>
          <a:p>
            <a:pPr lvl="1"/>
            <a:r>
              <a:rPr lang="en-US" dirty="0"/>
              <a:t>NOTE: you must use an input type of submit and NOT a button for your submission or this will NOT work  </a:t>
            </a:r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 type="submit" value="Submit”&gt;</a:t>
            </a:r>
          </a:p>
          <a:p>
            <a:r>
              <a:rPr lang="en-US" dirty="0"/>
              <a:t>Follow along as we add the validation requirements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 smtClean="0"/>
              <a:t>Adding </a:t>
            </a:r>
            <a:r>
              <a:rPr lang="en-US" dirty="0"/>
              <a:t>the jquery.min.js 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 smtClean="0"/>
              <a:t>Adding jquery.bValidator-yc.js </a:t>
            </a:r>
            <a:endParaRPr lang="en-US" dirty="0"/>
          </a:p>
          <a:p>
            <a:pPr marL="666900" lvl="1" indent="-342900">
              <a:buFont typeface="+mj-lt"/>
              <a:buAutoNum type="arabicPeriod"/>
            </a:pPr>
            <a:r>
              <a:rPr lang="en-US" dirty="0" smtClean="0"/>
              <a:t>Make </a:t>
            </a:r>
            <a:r>
              <a:rPr lang="en-US" dirty="0"/>
              <a:t>sure the form has an ID (which should be used in </a:t>
            </a:r>
            <a:r>
              <a:rPr lang="en-US" dirty="0" smtClean="0"/>
              <a:t>step 4</a:t>
            </a:r>
            <a:r>
              <a:rPr lang="en-US" dirty="0"/>
              <a:t>)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n-US" dirty="0"/>
              <a:t>the call to the function in the form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 smtClean="0"/>
              <a:t>Adding </a:t>
            </a:r>
            <a:r>
              <a:rPr lang="en-US" dirty="0"/>
              <a:t>the additional attribute to the fields to be validated.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 smtClean="0"/>
              <a:t>Don’t </a:t>
            </a:r>
            <a:r>
              <a:rPr lang="en-US" dirty="0"/>
              <a:t>forget the style-sheet!!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MIS3690  Web Technologies  Fall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2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Make sure you are using an input type submit and not a button for submission</a:t>
            </a:r>
          </a:p>
          <a:p>
            <a:pPr lvl="1"/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&lt;input type="submit" value="Submit"&gt;</a:t>
            </a:r>
          </a:p>
          <a:p>
            <a:r>
              <a:rPr lang="en-US" sz="2400" dirty="0">
                <a:hlinkClick r:id="rId2"/>
              </a:rPr>
              <a:t>http://bojanmauser.from.hr/bvalidator/</a:t>
            </a:r>
            <a:endParaRPr lang="en-US" sz="2400" dirty="0"/>
          </a:p>
          <a:p>
            <a:r>
              <a:rPr lang="en-US" sz="2400" dirty="0"/>
              <a:t>Check out the examples</a:t>
            </a:r>
          </a:p>
          <a:p>
            <a:r>
              <a:rPr lang="en-US" sz="2400" dirty="0"/>
              <a:t>Check out the Set-Up (in documentation)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MIS3690  Web Technologies  Fall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5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5497</TotalTime>
  <Words>188</Words>
  <Application>Microsoft Office PowerPoint</Application>
  <PresentationFormat>On-screen Show (4:3)</PresentationFormat>
  <Paragraphs>57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华文中宋</vt:lpstr>
      <vt:lpstr>Calibri</vt:lpstr>
      <vt:lpstr>Consolas</vt:lpstr>
      <vt:lpstr>Gill Sans MT</vt:lpstr>
      <vt:lpstr>Wingdings 2</vt:lpstr>
      <vt:lpstr>Dividend</vt:lpstr>
      <vt:lpstr>MIS3690 Web Technologies</vt:lpstr>
      <vt:lpstr>jQuery ------ bValidator </vt:lpstr>
      <vt:lpstr>bValidator</vt:lpstr>
      <vt:lpstr>The code (library file)</vt:lpstr>
      <vt:lpstr>Using the bValidator</vt:lpstr>
      <vt:lpstr>More documentation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MIS3690 Web Technologies</dc:title>
  <dc:creator>Zhi Li</dc:creator>
  <cp:lastModifiedBy>Zhi Li</cp:lastModifiedBy>
  <cp:revision>298</cp:revision>
  <cp:lastPrinted>2014-09-02T23:37:06Z</cp:lastPrinted>
  <dcterms:created xsi:type="dcterms:W3CDTF">2014-09-02T01:53:30Z</dcterms:created>
  <dcterms:modified xsi:type="dcterms:W3CDTF">2015-11-13T21:37:27Z</dcterms:modified>
</cp:coreProperties>
</file>