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4" r:id="rId2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Zhi" initials="LZ" lastIdx="2" clrIdx="0">
    <p:extLst>
      <p:ext uri="{19B8F6BF-5375-455C-9EA6-DF929625EA0E}">
        <p15:presenceInfo xmlns:p15="http://schemas.microsoft.com/office/powerpoint/2012/main" userId="S-1-5-21-2099472759-153046382-798045042-994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5000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40" y="6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.com/" TargetMode="External"/><Relationship Id="rId2" Type="http://schemas.openxmlformats.org/officeDocument/2006/relationships/hyperlink" Target="http://www.consumer-rankings.com/hos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uehost.com/" TargetMode="External"/><Relationship Id="rId5" Type="http://schemas.openxmlformats.org/officeDocument/2006/relationships/hyperlink" Target="http://www.zymic.com/free-web-hosting/" TargetMode="External"/><Relationship Id="rId4" Type="http://schemas.openxmlformats.org/officeDocument/2006/relationships/hyperlink" Target="http://www.000webhost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ic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SIi88zxmyo" TargetMode="External"/><Relationship Id="rId2" Type="http://schemas.openxmlformats.org/officeDocument/2006/relationships/hyperlink" Target="https://www.youtube.com/watch?v=5aUKxJnlKk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DVCGg7_8Y7M" TargetMode="External"/><Relationship Id="rId5" Type="http://schemas.openxmlformats.org/officeDocument/2006/relationships/hyperlink" Target="http://www.youtube.com/watch?v=2tIGKV9rzJs" TargetMode="External"/><Relationship Id="rId4" Type="http://schemas.openxmlformats.org/officeDocument/2006/relationships/hyperlink" Target="http://www.youtube.com/watch?v=vf84PCqWYL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D-kjYvTQxk" TargetMode="External"/><Relationship Id="rId2" Type="http://schemas.openxmlformats.org/officeDocument/2006/relationships/hyperlink" Target="http://www.slideshare.net/randfish/introduction-to-seo-500343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ic.googleusercontent.com/media/www.google.com/en/us/webmasters/docs/search-engine-optimization-starter-guide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alidator.w3.org/checklin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your website USEFUL</a:t>
            </a:r>
          </a:p>
          <a:p>
            <a:r>
              <a:rPr lang="en-US" dirty="0"/>
              <a:t>Like a product – people should need it.</a:t>
            </a:r>
          </a:p>
          <a:p>
            <a:pPr lvl="1"/>
            <a:r>
              <a:rPr lang="en-US" dirty="0"/>
              <a:t>Build a community around it</a:t>
            </a:r>
          </a:p>
          <a:p>
            <a:pPr lvl="1"/>
            <a:r>
              <a:rPr lang="en-US" dirty="0"/>
              <a:t>Refresh content and keep it up-to-date</a:t>
            </a:r>
          </a:p>
          <a:p>
            <a:pPr lvl="1"/>
            <a:r>
              <a:rPr lang="en-US" dirty="0"/>
              <a:t>Limit the use of multi-media </a:t>
            </a:r>
          </a:p>
          <a:p>
            <a:pPr lvl="2"/>
            <a:r>
              <a:rPr lang="en-US" dirty="0"/>
              <a:t>Flash for demos/presentations is good</a:t>
            </a:r>
          </a:p>
          <a:p>
            <a:pPr lvl="2"/>
            <a:r>
              <a:rPr lang="en-US" dirty="0"/>
              <a:t>Flash for intro is bad.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2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Host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Storage and transaction limits</a:t>
            </a:r>
          </a:p>
          <a:p>
            <a:pPr lvl="1"/>
            <a:r>
              <a:rPr lang="en-US" dirty="0"/>
              <a:t>Technical features</a:t>
            </a:r>
          </a:p>
          <a:p>
            <a:pPr lvl="1"/>
            <a:r>
              <a:rPr lang="en-US" dirty="0"/>
              <a:t>E-Commerce features</a:t>
            </a:r>
          </a:p>
          <a:p>
            <a:pPr lvl="1"/>
            <a:r>
              <a:rPr lang="en-US" dirty="0"/>
              <a:t>Customer service features</a:t>
            </a:r>
          </a:p>
          <a:p>
            <a:pPr lvl="1"/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1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Host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Technical Features</a:t>
            </a:r>
          </a:p>
          <a:p>
            <a:pPr lvl="1"/>
            <a:r>
              <a:rPr lang="en-US" dirty="0"/>
              <a:t>Disk Storage (on Web Server)</a:t>
            </a:r>
          </a:p>
          <a:p>
            <a:pPr lvl="2"/>
            <a:r>
              <a:rPr lang="en-US" dirty="0"/>
              <a:t>Storage in GB or MB (Allotment and Overage)</a:t>
            </a:r>
          </a:p>
          <a:p>
            <a:pPr lvl="2"/>
            <a:r>
              <a:rPr lang="en-US" dirty="0"/>
              <a:t>Redundancy (reliability)</a:t>
            </a:r>
          </a:p>
          <a:p>
            <a:pPr lvl="1"/>
            <a:r>
              <a:rPr lang="en-US" dirty="0"/>
              <a:t>Network Connection (of Web Server)</a:t>
            </a:r>
          </a:p>
          <a:p>
            <a:pPr lvl="1"/>
            <a:r>
              <a:rPr lang="en-US" dirty="0"/>
              <a:t>How soon can changes be seen?</a:t>
            </a:r>
          </a:p>
          <a:p>
            <a:pPr lvl="1"/>
            <a:r>
              <a:rPr lang="en-US" dirty="0"/>
              <a:t>Email Service</a:t>
            </a:r>
          </a:p>
          <a:p>
            <a:pPr lvl="2"/>
            <a:r>
              <a:rPr lang="en-US" dirty="0"/>
              <a:t>Number of Accounts</a:t>
            </a:r>
          </a:p>
          <a:p>
            <a:pPr lvl="2"/>
            <a:r>
              <a:rPr lang="en-US" dirty="0"/>
              <a:t>Type of Account</a:t>
            </a:r>
          </a:p>
          <a:p>
            <a:pPr lvl="2"/>
            <a:r>
              <a:rPr lang="en-US" dirty="0"/>
              <a:t>POP/IMAP: Use Outlook, </a:t>
            </a:r>
            <a:r>
              <a:rPr lang="en-US" altLang="zh-CN" dirty="0" smtClean="0"/>
              <a:t>Mail (in Mac)</a:t>
            </a:r>
            <a:endParaRPr lang="en-US" dirty="0"/>
          </a:p>
          <a:p>
            <a:pPr lvl="2"/>
            <a:r>
              <a:rPr lang="en-US" dirty="0"/>
              <a:t>Web-based: Use Browser Program</a:t>
            </a:r>
          </a:p>
          <a:p>
            <a:pPr lvl="2"/>
            <a:r>
              <a:rPr lang="en-US" dirty="0"/>
              <a:t>Forwarding Option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8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Host </a:t>
            </a:r>
            <a:r>
              <a:rPr lang="en-US" dirty="0" smtClean="0"/>
              <a:t>Services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Features (cont.)</a:t>
            </a:r>
            <a:endParaRPr lang="en-US" dirty="0"/>
          </a:p>
          <a:p>
            <a:pPr lvl="1"/>
            <a:r>
              <a:rPr lang="en-US" dirty="0"/>
              <a:t>Server-side Support</a:t>
            </a:r>
          </a:p>
          <a:p>
            <a:pPr lvl="2"/>
            <a:r>
              <a:rPr lang="en-US" dirty="0"/>
              <a:t>FrontPage Extensions</a:t>
            </a:r>
          </a:p>
          <a:p>
            <a:pPr lvl="2"/>
            <a:r>
              <a:rPr lang="en-US" dirty="0"/>
              <a:t>Streaming Media </a:t>
            </a:r>
          </a:p>
          <a:p>
            <a:pPr lvl="3"/>
            <a:r>
              <a:rPr lang="en-US" dirty="0"/>
              <a:t>Real Audio &amp; Video</a:t>
            </a:r>
          </a:p>
          <a:p>
            <a:pPr lvl="3"/>
            <a:r>
              <a:rPr lang="en-US" dirty="0"/>
              <a:t>QuickTime</a:t>
            </a:r>
          </a:p>
          <a:p>
            <a:pPr lvl="2"/>
            <a:r>
              <a:rPr lang="en-US" dirty="0" smtClean="0"/>
              <a:t>Adobe (Flash/Shockwave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ASP, CGI, PHP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Host Services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Features</a:t>
            </a:r>
          </a:p>
          <a:p>
            <a:pPr lvl="1"/>
            <a:r>
              <a:rPr lang="en-US" dirty="0"/>
              <a:t>Shopping Cart</a:t>
            </a:r>
          </a:p>
          <a:p>
            <a:pPr lvl="1"/>
            <a:r>
              <a:rPr lang="en-US" dirty="0"/>
              <a:t>Credit Card Payment</a:t>
            </a:r>
          </a:p>
          <a:p>
            <a:pPr lvl="2"/>
            <a:r>
              <a:rPr lang="en-US" dirty="0"/>
              <a:t>Need SSL (Encryption)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dirty="0"/>
              <a:t>Standard Reports</a:t>
            </a:r>
          </a:p>
          <a:p>
            <a:pPr lvl="2"/>
            <a:r>
              <a:rPr lang="en-US" dirty="0"/>
              <a:t>Site Statistics on Traffic (Hits, Click-through </a:t>
            </a:r>
            <a:r>
              <a:rPr lang="en-US" dirty="0" smtClean="0"/>
              <a:t>rate)</a:t>
            </a:r>
            <a:endParaRPr lang="en-US" dirty="0"/>
          </a:p>
          <a:p>
            <a:pPr lvl="1"/>
            <a:r>
              <a:rPr lang="en-US" dirty="0"/>
              <a:t>Ad Hoc Reports</a:t>
            </a:r>
          </a:p>
          <a:p>
            <a:pPr lvl="2"/>
            <a:r>
              <a:rPr lang="en-US" dirty="0"/>
              <a:t>Log Files</a:t>
            </a:r>
          </a:p>
          <a:p>
            <a:pPr lvl="2"/>
            <a:r>
              <a:rPr lang="en-US" dirty="0"/>
              <a:t>MySQL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Host Services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Service Features</a:t>
            </a:r>
          </a:p>
          <a:p>
            <a:pPr lvl="1"/>
            <a:r>
              <a:rPr lang="en-US" dirty="0"/>
              <a:t>Technical Support</a:t>
            </a:r>
          </a:p>
          <a:p>
            <a:pPr lvl="2"/>
            <a:r>
              <a:rPr lang="en-US" dirty="0"/>
              <a:t>Availability (24/7)</a:t>
            </a:r>
          </a:p>
          <a:p>
            <a:pPr lvl="2"/>
            <a:r>
              <a:rPr lang="en-US" dirty="0"/>
              <a:t>Contact Options (Phone, Email)</a:t>
            </a:r>
          </a:p>
          <a:p>
            <a:pPr lvl="1"/>
            <a:r>
              <a:rPr lang="en-US" dirty="0"/>
              <a:t>Domain Name Registration/ Renewal</a:t>
            </a:r>
          </a:p>
          <a:p>
            <a:pPr lvl="1"/>
            <a:r>
              <a:rPr lang="en-US" dirty="0"/>
              <a:t>Content Update Frequency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Host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592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a search for top hosting, best hosting, cheap hosting, or hosting reviews</a:t>
            </a:r>
          </a:p>
          <a:p>
            <a:r>
              <a:rPr lang="en-US" dirty="0"/>
              <a:t>Prices will often be shown for package that includes advertising and full year commitment</a:t>
            </a:r>
          </a:p>
          <a:p>
            <a:pPr lvl="1"/>
            <a:r>
              <a:rPr lang="en-US" dirty="0"/>
              <a:t>Your project website must have NO advertising </a:t>
            </a:r>
          </a:p>
          <a:p>
            <a:pPr lvl="1"/>
            <a:r>
              <a:rPr lang="en-US" dirty="0"/>
              <a:t>Calculate total rate assuming 3 months of service and one domain name</a:t>
            </a:r>
          </a:p>
          <a:p>
            <a:r>
              <a:rPr lang="en-US" dirty="0" smtClean="0"/>
              <a:t>FYI:</a:t>
            </a:r>
          </a:p>
          <a:p>
            <a:pPr lvl="1"/>
            <a:r>
              <a:rPr lang="en-US" dirty="0">
                <a:hlinkClick r:id="rId2"/>
              </a:rPr>
              <a:t>http://www.hosting-review.com/hosting-directory/top-10-lists/Top-10-Overall-Web-Hosts.shtml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://www.consumer-rankings.com/hosting/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http://www.webs.com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http://www.000webhost.com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http://www.zymic.com/free-web-hosting/</a:t>
            </a:r>
            <a:endParaRPr lang="en-US" dirty="0"/>
          </a:p>
          <a:p>
            <a:pPr lvl="1"/>
            <a:r>
              <a:rPr lang="en-US" dirty="0" smtClean="0">
                <a:hlinkClick r:id="rId6"/>
              </a:rPr>
              <a:t>http://www.bluehost.com/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Your Domain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Registering your domain name</a:t>
            </a:r>
          </a:p>
          <a:p>
            <a:pPr lvl="1"/>
            <a:r>
              <a:rPr lang="en-US" dirty="0"/>
              <a:t>Your selected hosting service may bundle domain name registration with hosting fee</a:t>
            </a:r>
          </a:p>
          <a:p>
            <a:pPr lvl="2"/>
            <a:r>
              <a:rPr lang="en-US" dirty="0"/>
              <a:t>Even if not, it's easiest if you purchase the domain name from the hosting company</a:t>
            </a:r>
          </a:p>
          <a:p>
            <a:pPr lvl="1"/>
            <a:r>
              <a:rPr lang="en-US" dirty="0"/>
              <a:t>Other alternatives</a:t>
            </a:r>
          </a:p>
          <a:p>
            <a:pPr lvl="2"/>
            <a:r>
              <a:rPr lang="en-US" dirty="0"/>
              <a:t>Search “domain name registration” (</a:t>
            </a:r>
            <a:r>
              <a:rPr lang="en-US" dirty="0" err="1"/>
              <a:t>InterNIC</a:t>
            </a:r>
            <a:r>
              <a:rPr lang="en-US" dirty="0"/>
              <a:t> – part of ICANN)</a:t>
            </a:r>
          </a:p>
          <a:p>
            <a:pPr lvl="2"/>
            <a:r>
              <a:rPr lang="en-US" dirty="0">
                <a:hlinkClick r:id="rId2"/>
              </a:rPr>
              <a:t>http://www.internic.net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/>
              <a:t>Review fees (first and annual) and services</a:t>
            </a:r>
          </a:p>
          <a:p>
            <a:pPr lvl="1"/>
            <a:r>
              <a:rPr lang="en-US" dirty="0"/>
              <a:t>Registration sites usually have a service that checks your desired name to see if it is available</a:t>
            </a:r>
          </a:p>
          <a:p>
            <a:pPr lvl="2"/>
            <a:r>
              <a:rPr lang="en-US" dirty="0"/>
              <a:t>If not, may offer suggestions for similar names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83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Your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FTP</a:t>
            </a:r>
          </a:p>
          <a:p>
            <a:r>
              <a:rPr lang="en-US" dirty="0"/>
              <a:t>Many hosts also have Web-based file transfer</a:t>
            </a:r>
          </a:p>
          <a:p>
            <a:r>
              <a:rPr lang="en-US" dirty="0"/>
              <a:t>Web-authoring Programs usually have a "publish" feature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16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for </a:t>
            </a:r>
            <a:r>
              <a:rPr lang="en-US" dirty="0" smtClean="0"/>
              <a:t>All - </a:t>
            </a:r>
            <a:r>
              <a:rPr lang="en-US" dirty="0" err="1" smtClean="0"/>
              <a:t>GoDaddy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Domain Name Registration - Search and Register Website Name </a:t>
            </a:r>
            <a:r>
              <a:rPr lang="en-US" u="sng" dirty="0" smtClean="0">
                <a:hlinkClick r:id="rId2"/>
              </a:rPr>
              <a:t>https://www.youtube.com/watch?v=5aUKxJnlKkQ</a:t>
            </a:r>
            <a:endParaRPr lang="en-US" u="sng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Web </a:t>
            </a:r>
            <a:r>
              <a:rPr lang="en-US" dirty="0"/>
              <a:t>Hosting with </a:t>
            </a:r>
            <a:r>
              <a:rPr lang="en-US" dirty="0" err="1"/>
              <a:t>GoDaddy</a:t>
            </a:r>
            <a:r>
              <a:rPr lang="en-US" dirty="0"/>
              <a:t>: 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://www.youtube.com/watch?v=oSIi88zxmyo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How to Access Web Server Via FTP Client (HD): </a:t>
            </a:r>
            <a:r>
              <a:rPr lang="en-US" u="sng" dirty="0">
                <a:hlinkClick r:id="rId4"/>
              </a:rPr>
              <a:t>http://</a:t>
            </a:r>
            <a:r>
              <a:rPr lang="en-US" u="sng" dirty="0" smtClean="0">
                <a:hlinkClick r:id="rId4"/>
              </a:rPr>
              <a:t>www.youtube.com/watch?v=vf84PCqWYL8</a:t>
            </a:r>
            <a:endParaRPr lang="en-US" u="sng" dirty="0" smtClean="0"/>
          </a:p>
          <a:p>
            <a:r>
              <a:rPr lang="en-US" dirty="0"/>
              <a:t>Edit Domain Name Servers in </a:t>
            </a:r>
            <a:r>
              <a:rPr lang="en-US" dirty="0" err="1"/>
              <a:t>GoDaddy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http://www.youtube.com/watch?v=2tIGKV9rzJs</a:t>
            </a:r>
            <a:endParaRPr lang="en-US" dirty="0"/>
          </a:p>
          <a:p>
            <a:r>
              <a:rPr lang="en-US" dirty="0"/>
              <a:t>Add Domain Name to Web Hosting Account : </a:t>
            </a:r>
            <a:r>
              <a:rPr lang="en-US" dirty="0">
                <a:hlinkClick r:id="rId6"/>
              </a:rPr>
              <a:t>http://www.youtube.com/watch?v=DVCGg7_8Y7</a:t>
            </a: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Optimizing Web Pages and Publishing pages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 Traffic to Your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start…</a:t>
            </a:r>
          </a:p>
          <a:p>
            <a:pPr lvl="1"/>
            <a:r>
              <a:rPr lang="en-US" dirty="0"/>
              <a:t>Submit your home page to the search engine crawlers</a:t>
            </a:r>
          </a:p>
          <a:p>
            <a:pPr lvl="2"/>
            <a:r>
              <a:rPr lang="en-US" dirty="0"/>
              <a:t>Google</a:t>
            </a:r>
          </a:p>
          <a:p>
            <a:pPr lvl="2"/>
            <a:r>
              <a:rPr lang="en-US" dirty="0"/>
              <a:t>Yahoo! Search</a:t>
            </a:r>
          </a:p>
          <a:p>
            <a:pPr lvl="2"/>
            <a:r>
              <a:rPr lang="en-US" dirty="0"/>
              <a:t>Bing</a:t>
            </a:r>
          </a:p>
          <a:p>
            <a:r>
              <a:rPr lang="en-US" dirty="0" smtClean="0"/>
              <a:t>In </a:t>
            </a:r>
            <a:r>
              <a:rPr lang="en-US" dirty="0"/>
              <a:t>the long run…</a:t>
            </a:r>
          </a:p>
          <a:p>
            <a:pPr lvl="1"/>
            <a:r>
              <a:rPr lang="en-US" dirty="0"/>
              <a:t>SEO </a:t>
            </a:r>
          </a:p>
          <a:p>
            <a:pPr lvl="1"/>
            <a:r>
              <a:rPr lang="en-US" dirty="0"/>
              <a:t>Advertising (for fee)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3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</a:t>
            </a:r>
            <a:r>
              <a:rPr lang="en-US" dirty="0" smtClean="0"/>
              <a:t>Optimization (SEO)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Search Engine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www.slideshare.net/randfish/introduction-to-seo-5003433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www.youtube.com/watch?v=ID-kjYvTQxk</a:t>
            </a:r>
            <a:r>
              <a:rPr lang="en-US" dirty="0" smtClean="0"/>
              <a:t> </a:t>
            </a:r>
          </a:p>
          <a:p>
            <a:r>
              <a:rPr lang="en-US" dirty="0" smtClean="0"/>
              <a:t>Google's </a:t>
            </a:r>
            <a:r>
              <a:rPr lang="en-US" dirty="0"/>
              <a:t>Search Engine Optimization Starter </a:t>
            </a:r>
            <a:r>
              <a:rPr lang="en-US" dirty="0" smtClean="0"/>
              <a:t>Guide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static.googleusercontent.com/media/www.google.com/en/us/webmasters/docs/search-engine-optimization-starter-guide.pdf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41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this </a:t>
            </a:r>
            <a:r>
              <a:rPr lang="en-US" dirty="0" smtClean="0"/>
              <a:t>done…soon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for a hosting service (there must be no advertising)</a:t>
            </a:r>
          </a:p>
          <a:p>
            <a:r>
              <a:rPr lang="en-US" dirty="0"/>
              <a:t>Sign up for a domain (this typically is not free)</a:t>
            </a:r>
          </a:p>
          <a:p>
            <a:pPr lvl="1"/>
            <a:r>
              <a:rPr lang="en-US" dirty="0"/>
              <a:t>I recommend that you purchase your domain name from your hosting service if possible</a:t>
            </a:r>
          </a:p>
          <a:p>
            <a:r>
              <a:rPr lang="en-US" dirty="0"/>
              <a:t>FTP or upload an index.htm page to your hosting service</a:t>
            </a:r>
          </a:p>
          <a:p>
            <a:r>
              <a:rPr lang="en-US" dirty="0"/>
              <a:t>Add a link from your low.htm page to your hosted index.htm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 It might take 24 hours for this link to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FTP </a:t>
            </a:r>
            <a:r>
              <a:rPr lang="en-US" dirty="0"/>
              <a:t>your low.htm page to the class server</a:t>
            </a:r>
          </a:p>
          <a:p>
            <a:r>
              <a:rPr lang="en-US" dirty="0" smtClean="0"/>
              <a:t>Get </a:t>
            </a:r>
            <a:r>
              <a:rPr lang="en-US" dirty="0"/>
              <a:t>this done before class on </a:t>
            </a:r>
            <a:r>
              <a:rPr lang="en-US" dirty="0" smtClean="0"/>
              <a:t>Thursday(October/08)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publishing pages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pages locally</a:t>
            </a:r>
          </a:p>
          <a:p>
            <a:pPr lvl="1"/>
            <a:r>
              <a:rPr lang="en-US" dirty="0"/>
              <a:t>Test and validate pages</a:t>
            </a:r>
          </a:p>
          <a:p>
            <a:r>
              <a:rPr lang="en-US" dirty="0"/>
              <a:t>Identify a host service</a:t>
            </a:r>
          </a:p>
          <a:p>
            <a:r>
              <a:rPr lang="en-US" dirty="0"/>
              <a:t>Register a domain name</a:t>
            </a:r>
          </a:p>
          <a:p>
            <a:r>
              <a:rPr lang="en-US" dirty="0"/>
              <a:t>Transfer and Maintain pages</a:t>
            </a:r>
          </a:p>
          <a:p>
            <a:r>
              <a:rPr lang="en-US" dirty="0"/>
              <a:t>Search Engine Optimization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Your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thoroughly</a:t>
            </a:r>
          </a:p>
          <a:p>
            <a:pPr lvl="1"/>
            <a:r>
              <a:rPr lang="en-US" sz="1800" dirty="0"/>
              <a:t>Use HTML validator (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validator.w3.org/</a:t>
            </a:r>
            <a:r>
              <a:rPr lang="en-US" sz="1800" dirty="0" smtClean="0"/>
              <a:t> ) </a:t>
            </a:r>
            <a:r>
              <a:rPr lang="en-US" sz="1800" dirty="0"/>
              <a:t>and CSS validator (</a:t>
            </a:r>
            <a:r>
              <a:rPr lang="en-US" sz="1800" dirty="0">
                <a:hlinkClick r:id="rId3"/>
              </a:rPr>
              <a:t>http://jigsaw.w3.org/css-validator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 ) </a:t>
            </a:r>
            <a:endParaRPr lang="en-US" sz="1800" dirty="0"/>
          </a:p>
          <a:p>
            <a:pPr lvl="1"/>
            <a:r>
              <a:rPr lang="en-US" sz="1800" dirty="0"/>
              <a:t>Test with different browsers</a:t>
            </a:r>
          </a:p>
          <a:p>
            <a:pPr lvl="1"/>
            <a:r>
              <a:rPr lang="en-US" sz="1800" dirty="0"/>
              <a:t>Remove or correct broken links</a:t>
            </a:r>
          </a:p>
          <a:p>
            <a:pPr lvl="2"/>
            <a:r>
              <a:rPr lang="en-US" sz="1600" dirty="0">
                <a:hlinkClick r:id="rId4"/>
              </a:rPr>
              <a:t>http://validator.w3.org/checklink</a:t>
            </a:r>
            <a:r>
              <a:rPr lang="en-US" sz="1600" dirty="0" smtClean="0">
                <a:hlinkClick r:id="rId4"/>
              </a:rPr>
              <a:t>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Your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Performance</a:t>
            </a:r>
          </a:p>
          <a:p>
            <a:pPr lvl="1"/>
            <a:r>
              <a:rPr lang="en-US" dirty="0"/>
              <a:t>Is it loading “acceptably” quickly?</a:t>
            </a:r>
          </a:p>
          <a:p>
            <a:pPr lvl="2"/>
            <a:r>
              <a:rPr lang="en-US" dirty="0"/>
              <a:t>What is “acceptable”?</a:t>
            </a:r>
          </a:p>
          <a:p>
            <a:r>
              <a:rPr lang="en-US" dirty="0"/>
              <a:t>Improve Performance (if necessary)</a:t>
            </a:r>
          </a:p>
          <a:p>
            <a:pPr lvl="1"/>
            <a:r>
              <a:rPr lang="en-US" dirty="0"/>
              <a:t>Reduce content</a:t>
            </a:r>
          </a:p>
          <a:p>
            <a:pPr lvl="1"/>
            <a:r>
              <a:rPr lang="en-US" dirty="0"/>
              <a:t>Modify multimedia files</a:t>
            </a:r>
          </a:p>
          <a:p>
            <a:pPr lvl="1"/>
            <a:r>
              <a:rPr lang="en-US" dirty="0"/>
              <a:t>Make the page simple and clean</a:t>
            </a:r>
          </a:p>
          <a:p>
            <a:pPr lvl="1"/>
            <a:r>
              <a:rPr lang="en-US" dirty="0"/>
              <a:t>Locate all necessary files in one place.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Your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appropriate title for each page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meta/&gt; </a:t>
            </a:r>
            <a:r>
              <a:rPr lang="en-US" dirty="0"/>
              <a:t>tags for search engine reference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&lt;meta&gt; </a:t>
            </a:r>
            <a:r>
              <a:rPr lang="en-US" dirty="0"/>
              <a:t>tag attributes are name and content</a:t>
            </a:r>
          </a:p>
          <a:p>
            <a:pPr lvl="1"/>
            <a:r>
              <a:rPr lang="en-US" dirty="0"/>
              <a:t>Example: </a:t>
            </a:r>
            <a:br>
              <a:rPr lang="en-US" dirty="0"/>
            </a:b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 name="description" content="The New York Times: Find breaking news, multimedia, reviews &amp; opinion on Washington, business, sports, movies, travel, books, jobs, education, real estate, cars &amp; more at nytimes.com."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 smtClean="0"/>
              <a:t>All “meta” goes between the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 </a:t>
            </a:r>
            <a:r>
              <a:rPr lang="en-US" dirty="0" smtClean="0"/>
              <a:t>and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&lt;/head&gt; </a:t>
            </a:r>
            <a:r>
              <a:rPr lang="en-US" dirty="0" smtClean="0"/>
              <a:t>tags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&lt;meta&gt;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– short description of the page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 name="description" content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="…"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keywords – comma delimited list of search terms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 name="keywords" content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="…"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author – the author of the page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 name="author" content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="…"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Title, Description &amp;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summary, specify title, description and keywords that contain words or phrases that users would enter as search terms.</a:t>
            </a:r>
          </a:p>
          <a:p>
            <a:pPr lvl="1"/>
            <a:r>
              <a:rPr lang="en-US" dirty="0"/>
              <a:t>Review similar sites</a:t>
            </a:r>
          </a:p>
          <a:p>
            <a:pPr lvl="2"/>
            <a:r>
              <a:rPr lang="en-US" dirty="0"/>
              <a:t>Go to site and VIEW | SOURCE</a:t>
            </a:r>
          </a:p>
          <a:p>
            <a:pPr lvl="1"/>
            <a:r>
              <a:rPr lang="en-US" dirty="0"/>
              <a:t>Survey users</a:t>
            </a:r>
          </a:p>
          <a:p>
            <a:pPr lvl="1"/>
            <a:r>
              <a:rPr lang="en-US" dirty="0"/>
              <a:t>Sound judgment</a:t>
            </a:r>
          </a:p>
          <a:p>
            <a:r>
              <a:rPr lang="en-US" dirty="0" smtClean="0"/>
              <a:t>There </a:t>
            </a:r>
            <a:r>
              <a:rPr lang="en-US" dirty="0"/>
              <a:t>are three types of key words: </a:t>
            </a:r>
            <a:endParaRPr lang="en-US" dirty="0" smtClean="0"/>
          </a:p>
          <a:p>
            <a:pPr lvl="1"/>
            <a:r>
              <a:rPr lang="en-US" dirty="0" smtClean="0"/>
              <a:t>generic</a:t>
            </a:r>
            <a:r>
              <a:rPr lang="en-US" dirty="0"/>
              <a:t>, specific, and targeted. </a:t>
            </a:r>
            <a:endParaRPr lang="en-US" dirty="0" smtClean="0"/>
          </a:p>
          <a:p>
            <a:pPr lvl="1"/>
            <a:r>
              <a:rPr lang="en-US" dirty="0" smtClean="0"/>
              <a:t>Have </a:t>
            </a:r>
            <a:r>
              <a:rPr lang="en-US" dirty="0"/>
              <a:t>a good mix of all three.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8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only about keywords that describe your web site.</a:t>
            </a:r>
          </a:p>
          <a:p>
            <a:r>
              <a:rPr lang="en-US" dirty="0"/>
              <a:t>It is also about keywords/phrases that users type in to search the web </a:t>
            </a:r>
          </a:p>
          <a:p>
            <a:r>
              <a:rPr lang="en-US" dirty="0" smtClean="0"/>
              <a:t>It </a:t>
            </a:r>
            <a:r>
              <a:rPr lang="en-US" dirty="0"/>
              <a:t>is also about how many competitors are using the keyword/phrase.</a:t>
            </a:r>
          </a:p>
          <a:p>
            <a:r>
              <a:rPr lang="en-US" dirty="0"/>
              <a:t>It is about using keywords in your internal links (don’t use HOME).</a:t>
            </a:r>
          </a:p>
          <a:p>
            <a:r>
              <a:rPr lang="en-US" dirty="0"/>
              <a:t>Using keywords in your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/>
              <a:t> </a:t>
            </a:r>
            <a:r>
              <a:rPr lang="en-US" dirty="0"/>
              <a:t>attribute tag.</a:t>
            </a:r>
          </a:p>
          <a:p>
            <a:r>
              <a:rPr lang="en-US" dirty="0"/>
              <a:t>Placing keywords in the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&lt;h&gt; </a:t>
            </a:r>
            <a:r>
              <a:rPr lang="en-US" dirty="0"/>
              <a:t>tags</a:t>
            </a:r>
          </a:p>
          <a:p>
            <a:r>
              <a:rPr lang="en-US" dirty="0"/>
              <a:t>Use key words multiple times in a page (less than 5-10% of the page content)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02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4470</TotalTime>
  <Words>1096</Words>
  <Application>Microsoft Office PowerPoint</Application>
  <PresentationFormat>On-screen Show (4:3)</PresentationFormat>
  <Paragraphs>237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华文中宋</vt:lpstr>
      <vt:lpstr>Arial</vt:lpstr>
      <vt:lpstr>Calibri</vt:lpstr>
      <vt:lpstr>Consolas</vt:lpstr>
      <vt:lpstr>Gill Sans MT</vt:lpstr>
      <vt:lpstr>Wingdings 2</vt:lpstr>
      <vt:lpstr>Dividend</vt:lpstr>
      <vt:lpstr>MIS3690 Web Technologies</vt:lpstr>
      <vt:lpstr>Optimizing Web Pages and Publishing pages</vt:lpstr>
      <vt:lpstr>The process of publishing pages</vt:lpstr>
      <vt:lpstr>Prepare Your Web Pages</vt:lpstr>
      <vt:lpstr>Prepare Your Web Pages</vt:lpstr>
      <vt:lpstr>Prepare Your Web Pages</vt:lpstr>
      <vt:lpstr>Common &lt;meta&gt; names</vt:lpstr>
      <vt:lpstr>Specifying Title, Description &amp; Keywords</vt:lpstr>
      <vt:lpstr>Keyword</vt:lpstr>
      <vt:lpstr>Most important…..</vt:lpstr>
      <vt:lpstr>Evaluate Host Services</vt:lpstr>
      <vt:lpstr>Evaluate Host Services</vt:lpstr>
      <vt:lpstr>Evaluate Host Services (cont.)</vt:lpstr>
      <vt:lpstr>Evaluate Host Services (cont.)</vt:lpstr>
      <vt:lpstr>Evaluate Host Services (cont.)</vt:lpstr>
      <vt:lpstr>Select A Host Service</vt:lpstr>
      <vt:lpstr>Register Your Domain Name</vt:lpstr>
      <vt:lpstr>Transfer Your File</vt:lpstr>
      <vt:lpstr>Help for All - GoDaddy Solution</vt:lpstr>
      <vt:lpstr>Attract Traffic to Your Site</vt:lpstr>
      <vt:lpstr>Search Engine Optimization (SEO)</vt:lpstr>
      <vt:lpstr>Get this done…soon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Zhi Li</cp:lastModifiedBy>
  <cp:revision>243</cp:revision>
  <cp:lastPrinted>2014-09-02T23:37:06Z</cp:lastPrinted>
  <dcterms:created xsi:type="dcterms:W3CDTF">2014-09-02T01:53:30Z</dcterms:created>
  <dcterms:modified xsi:type="dcterms:W3CDTF">2015-09-30T15:19:48Z</dcterms:modified>
</cp:coreProperties>
</file>