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7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-scripts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typically place all functions in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/>
              <a:t> section</a:t>
            </a:r>
          </a:p>
          <a:p>
            <a:r>
              <a:rPr lang="en-US" dirty="0"/>
              <a:t>Functions must appear between the two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(argument list)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Lots of JavaScript statements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The argument list is required. It can be</a:t>
            </a:r>
          </a:p>
          <a:p>
            <a:pPr lvl="1"/>
            <a:r>
              <a:rPr lang="en-US" dirty="0"/>
              <a:t>Null  or empty – just the parenthesis like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 single argument, as for the alert function example </a:t>
            </a:r>
          </a:p>
          <a:p>
            <a:pPr lvl="2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 (x)</a:t>
            </a:r>
            <a:r>
              <a:rPr lang="en-US" dirty="0"/>
              <a:t> or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is Jude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Several </a:t>
            </a:r>
            <a:r>
              <a:rPr lang="en-US" dirty="0"/>
              <a:t>arguments separated by commas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manipulation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x=10; </a:t>
            </a:r>
          </a:p>
          <a:p>
            <a:pPr lvl="1"/>
            <a:r>
              <a:rPr lang="en-US" dirty="0"/>
              <a:t>Assign the value of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/>
              <a:t> to variable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+ 10; </a:t>
            </a:r>
          </a:p>
          <a:p>
            <a:pPr lvl="1"/>
            <a:r>
              <a:rPr lang="en-US" dirty="0"/>
              <a:t>Add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/>
              <a:t> to the value that is in variable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and store the result in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10;</a:t>
            </a:r>
          </a:p>
          <a:p>
            <a:pPr lvl="1"/>
            <a:r>
              <a:rPr lang="en-US" dirty="0"/>
              <a:t>Declare a variable and assign it a value of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/>
              <a:t> (both declaration and assignment in the same one step)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x*5;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x/5; </a:t>
            </a:r>
          </a:p>
          <a:p>
            <a:r>
              <a:rPr lang="en-US" dirty="0"/>
              <a:t>You can do all this when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stores a numeric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can also store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is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Zhi"; </a:t>
            </a:r>
            <a:r>
              <a:rPr lang="en-US" dirty="0"/>
              <a:t>(note the quote)</a:t>
            </a:r>
          </a:p>
          <a:p>
            <a:pPr lvl="1"/>
            <a:r>
              <a:rPr lang="en-US" dirty="0"/>
              <a:t>Strings are always placed within quotes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y;</a:t>
            </a:r>
          </a:p>
          <a:p>
            <a:pPr lvl="1"/>
            <a:r>
              <a:rPr lang="en-US" dirty="0"/>
              <a:t>What will the result of this addition be?</a:t>
            </a:r>
          </a:p>
          <a:p>
            <a:r>
              <a:rPr lang="en-US" dirty="0"/>
              <a:t>When you have a variable that has a alphanumeric (</a:t>
            </a:r>
            <a:r>
              <a:rPr lang="en-US" b="1" dirty="0"/>
              <a:t>string</a:t>
            </a:r>
            <a:r>
              <a:rPr lang="en-US" dirty="0"/>
              <a:t>) value, when you use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" </a:t>
            </a:r>
            <a:r>
              <a:rPr lang="en-US" dirty="0"/>
              <a:t>sign to </a:t>
            </a:r>
            <a:r>
              <a:rPr lang="en-US" dirty="0" smtClean="0"/>
              <a:t>"add" </a:t>
            </a:r>
            <a:r>
              <a:rPr lang="en-US" dirty="0"/>
              <a:t>another value,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" </a:t>
            </a:r>
            <a:r>
              <a:rPr lang="en-US" dirty="0"/>
              <a:t>will concatenate the string with the value. If you use a variable, it will concatenate the string with the value in the variable.</a:t>
            </a:r>
          </a:p>
          <a:p>
            <a:r>
              <a:rPr lang="en-US" dirty="0"/>
              <a:t>If the variable has a numeric value,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" </a:t>
            </a:r>
            <a:r>
              <a:rPr lang="en-US" dirty="0"/>
              <a:t>will perform a regular add (mathematical) operation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can see…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with strings, you </a:t>
            </a:r>
            <a:r>
              <a:rPr lang="en-US" dirty="0" smtClean="0"/>
              <a:t>"concatenate" </a:t>
            </a:r>
            <a:r>
              <a:rPr lang="en-US" dirty="0"/>
              <a:t>strings – i.e., splice strings together!!</a:t>
            </a:r>
          </a:p>
          <a:p>
            <a:r>
              <a:rPr lang="en-US" dirty="0"/>
              <a:t>When you use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with numbers, it works the way you expect it to – add numbers together!!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CS13-InClass.htm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CS13-InClass.htm with </a:t>
            </a:r>
            <a:r>
              <a:rPr lang="en-US" dirty="0"/>
              <a:t>the image in it.</a:t>
            </a:r>
          </a:p>
          <a:p>
            <a:r>
              <a:rPr lang="en-US" dirty="0"/>
              <a:t>We will try and write a function that </a:t>
            </a:r>
            <a:r>
              <a:rPr lang="en-US" dirty="0" smtClean="0"/>
              <a:t>enlarge the image </a:t>
            </a:r>
            <a:r>
              <a:rPr lang="en-US" dirty="0"/>
              <a:t>when you mouse-over the image</a:t>
            </a:r>
          </a:p>
          <a:p>
            <a:r>
              <a:rPr lang="en-US" dirty="0"/>
              <a:t>Action: define a variable, get the strings of the image into the variable, use the image properties</a:t>
            </a:r>
          </a:p>
          <a:p>
            <a:r>
              <a:rPr lang="en-US" dirty="0"/>
              <a:t>NEW: </a:t>
            </a:r>
            <a:r>
              <a:rPr lang="en-US" dirty="0" smtClean="0"/>
              <a:t>JavaScript </a:t>
            </a:r>
            <a:r>
              <a:rPr lang="en-US" dirty="0"/>
              <a:t>arithmetic functions: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 to manipulate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said earlier, a variable is a temporary holding device to manipulate objects in JavaScript.</a:t>
            </a:r>
          </a:p>
          <a:p>
            <a:r>
              <a:rPr lang="en-US" dirty="0"/>
              <a:t>When we write a function to manipulate the height or width of an image, we need to use the built-in function called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 smtClean="0"/>
          </a:p>
          <a:p>
            <a:pPr lvl="1"/>
            <a:r>
              <a:rPr lang="en-US" sz="1400" dirty="0" smtClean="0"/>
              <a:t>A built-in </a:t>
            </a:r>
            <a:r>
              <a:rPr lang="en-US" sz="1400" dirty="0"/>
              <a:t>function that converts a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/>
              <a:t> (or alphanumerical) into an integer. </a:t>
            </a:r>
            <a:endParaRPr lang="en-US" sz="1400" dirty="0" smtClean="0"/>
          </a:p>
          <a:p>
            <a:pPr lvl="1"/>
            <a:r>
              <a:rPr lang="en-US" sz="1400" dirty="0" smtClean="0"/>
              <a:t>To </a:t>
            </a:r>
            <a:r>
              <a:rPr lang="en-US" sz="1400" dirty="0"/>
              <a:t>use a math operator 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/>
              <a:t>), you need numeric values.</a:t>
            </a:r>
          </a:p>
          <a:p>
            <a:r>
              <a:rPr lang="en-US" dirty="0"/>
              <a:t>When using data from a web page, all values are captured as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s (or alphanumerical).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7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smtClean="0"/>
              <a:t>CS13-Inclass.htm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you can write the function to </a:t>
            </a:r>
            <a:r>
              <a:rPr lang="en-US" dirty="0" smtClean="0"/>
              <a:t>enlarge the </a:t>
            </a:r>
            <a:r>
              <a:rPr lang="en-US" dirty="0"/>
              <a:t>image (by 50%) when the user moves over on the image.</a:t>
            </a:r>
          </a:p>
          <a:p>
            <a:r>
              <a:rPr lang="en-US" dirty="0"/>
              <a:t>The event is called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onmouseover</a:t>
            </a:r>
            <a:r>
              <a:rPr lang="en-US" dirty="0"/>
              <a:t> </a:t>
            </a:r>
          </a:p>
          <a:p>
            <a:r>
              <a:rPr lang="en-US" dirty="0"/>
              <a:t>Can you define the element?</a:t>
            </a:r>
          </a:p>
          <a:p>
            <a:r>
              <a:rPr lang="en-US" dirty="0"/>
              <a:t>How do we write the </a:t>
            </a:r>
            <a:r>
              <a:rPr lang="en-US" dirty="0" smtClean="0"/>
              <a:t>"action" </a:t>
            </a:r>
            <a:r>
              <a:rPr lang="en-US" dirty="0"/>
              <a:t>part?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smtClean="0"/>
              <a:t>CS13-Inclass.htm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smtClean="0"/>
              <a:t>another </a:t>
            </a:r>
            <a:r>
              <a:rPr lang="en-US" dirty="0"/>
              <a:t>function that will return the image to normal size when you mouse-out of it</a:t>
            </a:r>
          </a:p>
          <a:p>
            <a:r>
              <a:rPr lang="en-US" dirty="0"/>
              <a:t>The event is called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onmouseout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element is the image.</a:t>
            </a:r>
          </a:p>
          <a:p>
            <a:r>
              <a:rPr lang="en-US" dirty="0"/>
              <a:t>The action is the complement of what we did to enlarge it.</a:t>
            </a:r>
          </a:p>
          <a:p>
            <a:r>
              <a:rPr lang="en-US" dirty="0"/>
              <a:t>You need to write a new function (call it </a:t>
            </a:r>
            <a:r>
              <a:rPr lang="en-US" dirty="0" smtClean="0"/>
              <a:t>whatever </a:t>
            </a:r>
            <a:r>
              <a:rPr lang="en-US" dirty="0"/>
              <a:t>you want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8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</a:t>
            </a:r>
            <a:r>
              <a:rPr lang="en-US" dirty="0"/>
              <a:t>CS13-Inclass.htm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</a:t>
            </a:r>
            <a:r>
              <a:rPr lang="en-US" dirty="0" smtClean="0"/>
              <a:t>functions </a:t>
            </a:r>
            <a:r>
              <a:rPr lang="en-US" dirty="0"/>
              <a:t>to work with multiple images.</a:t>
            </a:r>
          </a:p>
          <a:p>
            <a:r>
              <a:rPr lang="en-US" dirty="0"/>
              <a:t>Use of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this.id</a:t>
            </a:r>
            <a:r>
              <a:rPr lang="en-US" dirty="0" smtClean="0"/>
              <a:t>"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It passes the id of the element within which the call to the function is made</a:t>
            </a:r>
          </a:p>
          <a:p>
            <a:pPr lvl="1"/>
            <a:r>
              <a:rPr lang="en-US" dirty="0"/>
              <a:t>For example: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="one"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enlargeMe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(this.id)"……&gt;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="two"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enlargeMe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(this.id)"……&gt;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0070" lvl="1" indent="-285750"/>
            <a:r>
              <a:rPr lang="en-US" dirty="0"/>
              <a:t>If you click on the first image, the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enlargeMe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function </a:t>
            </a:r>
            <a:r>
              <a:rPr lang="en-US" dirty="0"/>
              <a:t>is called 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this.id</a:t>
            </a:r>
            <a:r>
              <a:rPr lang="en-US" dirty="0"/>
              <a:t> will have the value of </a:t>
            </a:r>
            <a:r>
              <a:rPr lang="en-US" dirty="0" smtClean="0"/>
              <a:t>"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lang="en-US" dirty="0" smtClean="0"/>
              <a:t>", </a:t>
            </a:r>
            <a:r>
              <a:rPr lang="en-US" dirty="0"/>
              <a:t>the id of the element within which the function is called.</a:t>
            </a:r>
          </a:p>
          <a:p>
            <a:pPr marL="560070" lvl="1" indent="-285750"/>
            <a:r>
              <a:rPr lang="en-US" dirty="0"/>
              <a:t>If you click on image </a:t>
            </a:r>
            <a:r>
              <a:rPr lang="en-US" dirty="0" smtClean="0"/>
              <a:t>"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lang="en-US" dirty="0" smtClean="0"/>
              <a:t>",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this.id</a:t>
            </a:r>
            <a:r>
              <a:rPr lang="en-US" dirty="0"/>
              <a:t> will have the value of </a:t>
            </a:r>
            <a:r>
              <a:rPr lang="en-US" dirty="0" smtClean="0"/>
              <a:t>"two"!</a:t>
            </a:r>
          </a:p>
          <a:p>
            <a:r>
              <a:rPr lang="en-US" dirty="0" smtClean="0"/>
              <a:t>Save CS13-InClass.htm </a:t>
            </a:r>
            <a:r>
              <a:rPr lang="en-US" dirty="0"/>
              <a:t>and FTP it to our server.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variables</a:t>
            </a:r>
            <a:br>
              <a:rPr lang="en-US" dirty="0"/>
            </a:br>
            <a:r>
              <a:rPr lang="en-US" dirty="0"/>
              <a:t>Manipulating Images</a:t>
            </a:r>
            <a:br>
              <a:rPr lang="en-US" dirty="0"/>
            </a:br>
            <a:r>
              <a:rPr lang="en-US" dirty="0"/>
              <a:t>Manipulating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 - Look at CONDITIONAL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ways to write the IF statement</a:t>
            </a:r>
          </a:p>
          <a:p>
            <a:r>
              <a:rPr lang="en-US" dirty="0"/>
              <a:t>Syntactic requirements for the IF statement</a:t>
            </a:r>
          </a:p>
          <a:p>
            <a:r>
              <a:rPr lang="en-US" dirty="0"/>
              <a:t>Fun things that you can do if you know the if statement.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variables (Clear and Present Danger)</a:t>
            </a:r>
          </a:p>
          <a:p>
            <a:pPr lvl="1"/>
            <a:r>
              <a:rPr lang="en-US" dirty="0"/>
              <a:t>How to DECLARE (or create) a variable</a:t>
            </a:r>
          </a:p>
          <a:p>
            <a:pPr lvl="1"/>
            <a:r>
              <a:rPr lang="en-US" dirty="0"/>
              <a:t>How to assign values</a:t>
            </a:r>
          </a:p>
          <a:p>
            <a:pPr lvl="1"/>
            <a:r>
              <a:rPr lang="en-US" dirty="0"/>
              <a:t>How to operate with variables</a:t>
            </a:r>
          </a:p>
          <a:p>
            <a:r>
              <a:rPr lang="en-US" dirty="0"/>
              <a:t>Back to DOM</a:t>
            </a:r>
          </a:p>
          <a:p>
            <a:pPr lvl="1"/>
            <a:r>
              <a:rPr lang="en-US" dirty="0"/>
              <a:t>Understanding the Object </a:t>
            </a:r>
          </a:p>
          <a:p>
            <a:pPr lvl="1"/>
            <a:r>
              <a:rPr lang="en-US" dirty="0"/>
              <a:t>Understanding methods (built-in) functions</a:t>
            </a:r>
          </a:p>
          <a:p>
            <a:pPr lvl="1"/>
            <a:r>
              <a:rPr lang="en-US" dirty="0"/>
              <a:t>Understanding how to manipulate properties through variables</a:t>
            </a:r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Using ALERT – a built-in function</a:t>
            </a:r>
          </a:p>
          <a:p>
            <a:pPr lvl="1"/>
            <a:r>
              <a:rPr lang="en-US" dirty="0"/>
              <a:t>Manipulating image properties (source, width, height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is a temporary holding place for keeping web page elements, their properties, or values.</a:t>
            </a:r>
          </a:p>
          <a:p>
            <a:r>
              <a:rPr lang="en-US" dirty="0"/>
              <a:t>We create (or </a:t>
            </a:r>
            <a:r>
              <a:rPr lang="en-US" i="1" dirty="0" smtClean="0"/>
              <a:t>declare</a:t>
            </a:r>
            <a:r>
              <a:rPr lang="en-US" dirty="0"/>
              <a:t>) variables in JavaScript using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userChoice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/>
              <a:t>A variable is valid only within the function where it is created (there are some exceptions – for later…)</a:t>
            </a:r>
          </a:p>
          <a:p>
            <a:r>
              <a:rPr lang="en-US" dirty="0"/>
              <a:t>Typically, variables make it easy to write functions.</a:t>
            </a:r>
          </a:p>
          <a:p>
            <a:r>
              <a:rPr lang="en-US" dirty="0"/>
              <a:t>You can assign values to variables: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olor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You can name a variable anyway you want – just do not use </a:t>
            </a:r>
            <a:r>
              <a:rPr lang="en-US" dirty="0" smtClean="0"/>
              <a:t>"reserved" </a:t>
            </a:r>
            <a:r>
              <a:rPr lang="en-US" dirty="0"/>
              <a:t>words (e.g., don’t name a variable as </a:t>
            </a:r>
            <a:r>
              <a:rPr lang="en-US" dirty="0" smtClean="0"/>
              <a:t>"form" </a:t>
            </a:r>
            <a:r>
              <a:rPr lang="en-US" dirty="0"/>
              <a:t>or </a:t>
            </a:r>
            <a:r>
              <a:rPr lang="en-US" dirty="0" smtClean="0"/>
              <a:t>"element" </a:t>
            </a:r>
            <a:r>
              <a:rPr lang="en-US" dirty="0"/>
              <a:t>or </a:t>
            </a:r>
            <a:r>
              <a:rPr lang="en-US" dirty="0" smtClean="0"/>
              <a:t>"color")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Variable’s value can change.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594000" lvl="2" indent="0"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</a:p>
          <a:p>
            <a:pPr marL="594000" lvl="2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594000" lvl="2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//Some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 statements </a:t>
            </a:r>
          </a:p>
          <a:p>
            <a:pPr marL="594000" lvl="2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x=20;</a:t>
            </a:r>
          </a:p>
          <a:p>
            <a:r>
              <a:rPr lang="en-US" dirty="0" smtClean="0"/>
              <a:t>Variable </a:t>
            </a:r>
            <a:r>
              <a:rPr lang="en-US" dirty="0"/>
              <a:t>can be created and given a value in one step. 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594000" lvl="2" indent="0">
              <a:buNone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x=10;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7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625633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Addition </a:t>
            </a:r>
            <a:endParaRPr lang="en-US" dirty="0" smtClean="0"/>
          </a:p>
          <a:p>
            <a:pPr lvl="1"/>
            <a:r>
              <a:rPr lang="en-US" dirty="0" smtClean="0"/>
              <a:t>Example: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/>
              <a:t> </a:t>
            </a:r>
            <a:r>
              <a:rPr lang="en-US" dirty="0"/>
              <a:t>Subtraction </a:t>
            </a:r>
            <a:endParaRPr lang="en-US" dirty="0" smtClean="0"/>
          </a:p>
          <a:p>
            <a:pPr lvl="1"/>
            <a:r>
              <a:rPr lang="en-US" dirty="0"/>
              <a:t>Example</a:t>
            </a:r>
            <a:r>
              <a:rPr lang="en-US" dirty="0" smtClean="0"/>
              <a:t>: 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en-US" dirty="0"/>
              <a:t>Multiplication </a:t>
            </a:r>
            <a:endParaRPr lang="en-US" dirty="0" smtClean="0"/>
          </a:p>
          <a:p>
            <a:pPr lvl="1"/>
            <a:r>
              <a:rPr lang="en-US" dirty="0"/>
              <a:t>Example: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Division </a:t>
            </a:r>
            <a:endParaRPr lang="en-US" dirty="0" smtClean="0"/>
          </a:p>
          <a:p>
            <a:pPr lvl="1"/>
            <a:r>
              <a:rPr lang="en-US" dirty="0"/>
              <a:t>Example:</a:t>
            </a:r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/>
              <a:t> </a:t>
            </a:r>
            <a:r>
              <a:rPr lang="en-US" dirty="0"/>
              <a:t>increment by 1 </a:t>
            </a:r>
            <a:endParaRPr lang="en-US" dirty="0" smtClean="0"/>
          </a:p>
          <a:p>
            <a:pPr lvl="1"/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/>
              <a:t> </a:t>
            </a:r>
            <a:r>
              <a:rPr lang="en-US" dirty="0"/>
              <a:t>decrement by 1 </a:t>
            </a:r>
            <a:endParaRPr lang="en-US" dirty="0" smtClean="0"/>
          </a:p>
          <a:p>
            <a:pPr lvl="1"/>
            <a:r>
              <a:rPr lang="en-US" dirty="0"/>
              <a:t>Example:</a:t>
            </a:r>
          </a:p>
          <a:p>
            <a:r>
              <a:rPr lang="en-US" dirty="0" smtClean="0"/>
              <a:t>Test them: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www.w3schools.com/js/js_operators.asp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690" y="2471997"/>
            <a:ext cx="1800225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690" y="3137227"/>
            <a:ext cx="2866818" cy="28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690" y="3841144"/>
            <a:ext cx="2099127" cy="358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690" y="4554547"/>
            <a:ext cx="2025198" cy="261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690" y="5181591"/>
            <a:ext cx="2682131" cy="30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690" y="5851050"/>
            <a:ext cx="2682131" cy="257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17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Things to Remember about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end each JavaScript statement with a semicolon (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) or a new line (or both)</a:t>
            </a:r>
          </a:p>
          <a:p>
            <a:r>
              <a:rPr lang="en-US" dirty="0"/>
              <a:t>Each statement is either</a:t>
            </a:r>
          </a:p>
          <a:p>
            <a:pPr lvl="1"/>
            <a:r>
              <a:rPr lang="en-US" dirty="0"/>
              <a:t>A JavaScript command (we will learn about these)</a:t>
            </a:r>
          </a:p>
          <a:p>
            <a:pPr lvl="1"/>
            <a:r>
              <a:rPr lang="en-US" dirty="0" smtClean="0"/>
              <a:t>Or a </a:t>
            </a:r>
            <a:r>
              <a:rPr lang="en-US" dirty="0"/>
              <a:t>JavaScript function (we will learn this too!)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A function is a set of instructions to the browser to do something</a:t>
            </a:r>
          </a:p>
          <a:p>
            <a:r>
              <a:rPr lang="en-US" dirty="0"/>
              <a:t>You can create your own functions </a:t>
            </a:r>
          </a:p>
          <a:p>
            <a:pPr lvl="1"/>
            <a:r>
              <a:rPr lang="en-US" dirty="0"/>
              <a:t>We’ll learn the basics</a:t>
            </a:r>
          </a:p>
          <a:p>
            <a:pPr lvl="1"/>
            <a:r>
              <a:rPr lang="en-US" dirty="0"/>
              <a:t>Like the one we just did</a:t>
            </a:r>
          </a:p>
          <a:p>
            <a:r>
              <a:rPr lang="en-US" dirty="0"/>
              <a:t>Or, you can find functions and </a:t>
            </a:r>
            <a:r>
              <a:rPr lang="en-US" dirty="0" smtClean="0"/>
              <a:t>"copy" </a:t>
            </a:r>
            <a:r>
              <a:rPr lang="en-US" dirty="0"/>
              <a:t>them </a:t>
            </a:r>
          </a:p>
          <a:p>
            <a:pPr lvl="1"/>
            <a:r>
              <a:rPr lang="en-US" dirty="0" smtClean="0"/>
              <a:t>Some websites providing </a:t>
            </a:r>
            <a:r>
              <a:rPr lang="en-US" dirty="0"/>
              <a:t>free functions, such as </a:t>
            </a:r>
            <a:r>
              <a:rPr lang="en-US" dirty="0">
                <a:hlinkClick r:id="rId2"/>
              </a:rPr>
              <a:t>http://www.java-scripts.net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lvl="1"/>
            <a:r>
              <a:rPr lang="en-US" dirty="0"/>
              <a:t>By viewing the source of Web pages that have JavaScript on </a:t>
            </a:r>
            <a:r>
              <a:rPr lang="en-US" dirty="0" smtClean="0"/>
              <a:t>them</a:t>
            </a:r>
          </a:p>
          <a:p>
            <a:pPr lvl="1"/>
            <a:r>
              <a:rPr lang="en-US" altLang="zh-CN" dirty="0" smtClean="0"/>
              <a:t>if you don’t understand the function, please do not simply copy and paste.</a:t>
            </a:r>
            <a:endParaRPr lang="en-US" dirty="0"/>
          </a:p>
          <a:p>
            <a:r>
              <a:rPr lang="en-US" dirty="0"/>
              <a:t>There are pre-defined functions already available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63024"/>
            <a:ext cx="7989752" cy="4689446"/>
          </a:xfrm>
        </p:spPr>
        <p:txBody>
          <a:bodyPr/>
          <a:lstStyle/>
          <a:p>
            <a:r>
              <a:rPr lang="en-US" dirty="0"/>
              <a:t>Pre-Defined </a:t>
            </a:r>
            <a:r>
              <a:rPr lang="en-US" dirty="0" smtClean="0"/>
              <a:t>Function Example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alert() </a:t>
            </a:r>
            <a:r>
              <a:rPr lang="en-US" dirty="0"/>
              <a:t>– Pops up an alert box like that shown </a:t>
            </a:r>
            <a:r>
              <a:rPr lang="en-US" dirty="0" smtClean="0"/>
              <a:t>below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 (x) </a:t>
            </a:r>
            <a:r>
              <a:rPr lang="en-US" dirty="0"/>
              <a:t>– where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is a variable – notice no quotes around x</a:t>
            </a:r>
          </a:p>
          <a:p>
            <a:pPr lvl="2"/>
            <a:r>
              <a:rPr lang="en-US" dirty="0"/>
              <a:t>Will show the alert box with the VALUE that is held in the variable x</a:t>
            </a:r>
          </a:p>
          <a:p>
            <a:pPr lvl="2"/>
            <a:r>
              <a:rPr lang="en-US" dirty="0" smtClean="0"/>
              <a:t>Example: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alert("My name is Zhi");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/>
              <a:t>Will show the alert with the string </a:t>
            </a:r>
            <a:r>
              <a:rPr lang="en-US" dirty="0" smtClean="0"/>
              <a:t>"My name is Zhi" </a:t>
            </a:r>
            <a:r>
              <a:rPr lang="en-US" dirty="0"/>
              <a:t>displayed as a </a:t>
            </a:r>
            <a:r>
              <a:rPr lang="en-US" dirty="0" smtClean="0"/>
              <a:t>message.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59977"/>
            <a:ext cx="3739651" cy="1530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89" y="2759977"/>
            <a:ext cx="3512716" cy="1530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7659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5094</TotalTime>
  <Words>1301</Words>
  <Application>Microsoft Office PowerPoint</Application>
  <PresentationFormat>On-screen Show (4:3)</PresentationFormat>
  <Paragraphs>214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Understanding variables Manipulating Images Manipulating Styles</vt:lpstr>
      <vt:lpstr>Agenda</vt:lpstr>
      <vt:lpstr>Variable in JavaScript</vt:lpstr>
      <vt:lpstr>JavaScript Variables</vt:lpstr>
      <vt:lpstr>Operating on variables</vt:lpstr>
      <vt:lpstr>Key Things to Remember about JavaScript</vt:lpstr>
      <vt:lpstr>JavaScript Functions</vt:lpstr>
      <vt:lpstr>Pre-Defined Functions</vt:lpstr>
      <vt:lpstr>Writing Your Own Functions</vt:lpstr>
      <vt:lpstr>Format of Functions</vt:lpstr>
      <vt:lpstr>Arithmetic manipulation of variables</vt:lpstr>
      <vt:lpstr>Variables can also store strings</vt:lpstr>
      <vt:lpstr>As you can see…</vt:lpstr>
      <vt:lpstr>CS13-InClass.htm</vt:lpstr>
      <vt:lpstr>Using variables to manipulate an image</vt:lpstr>
      <vt:lpstr>Extending CS13-Inclass.htm</vt:lpstr>
      <vt:lpstr>Extending CS13-Inclass.htm</vt:lpstr>
      <vt:lpstr>Completing CS13-Inclass.htm</vt:lpstr>
      <vt:lpstr>Next Class - Look at CONDITIONAL statements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295</cp:revision>
  <cp:lastPrinted>2014-09-02T23:37:06Z</cp:lastPrinted>
  <dcterms:created xsi:type="dcterms:W3CDTF">2014-09-02T01:53:30Z</dcterms:created>
  <dcterms:modified xsi:type="dcterms:W3CDTF">2015-10-13T17:30:38Z</dcterms:modified>
</cp:coreProperties>
</file>