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FORM inputs in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Form Inputs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access a specific form element?</a:t>
            </a:r>
          </a:p>
          <a:p>
            <a:r>
              <a:rPr lang="en-US" dirty="0"/>
              <a:t>How do I get the value inside?</a:t>
            </a:r>
          </a:p>
          <a:p>
            <a:r>
              <a:rPr lang="en-US" dirty="0"/>
              <a:t>How do I get to see if the value is empty or blank?</a:t>
            </a:r>
          </a:p>
          <a:p>
            <a:r>
              <a:rPr lang="en-US" dirty="0"/>
              <a:t>How do I get to see if the value is a non-numerical value?</a:t>
            </a:r>
          </a:p>
          <a:p>
            <a:r>
              <a:rPr lang="en-US" dirty="0"/>
              <a:t>How can I put a value into a form field?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Validation (Text 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520884"/>
          </a:xfrm>
        </p:spPr>
        <p:txBody>
          <a:bodyPr>
            <a:normAutofit/>
          </a:bodyPr>
          <a:lstStyle/>
          <a:p>
            <a:r>
              <a:rPr lang="en-US" sz="2000" dirty="0"/>
              <a:t>We get the strings to the form and then use the </a:t>
            </a:r>
            <a:r>
              <a:rPr lang="en-US" sz="2000" dirty="0" smtClean="0"/>
              <a:t>"NAME" </a:t>
            </a:r>
            <a:r>
              <a:rPr lang="en-US" sz="2000" dirty="0"/>
              <a:t>attribute of elements to access them.</a:t>
            </a:r>
          </a:p>
          <a:p>
            <a:r>
              <a:rPr lang="en-US" sz="2000" dirty="0"/>
              <a:t>E.g., assume there is a form with the opening tag: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id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someForm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=""…&gt;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someForm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Gets </a:t>
            </a:r>
            <a:r>
              <a:rPr lang="en-US" dirty="0"/>
              <a:t>us the strings to the FORM and stores it in this variable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Name: 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YrNam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There </a:t>
            </a:r>
            <a:r>
              <a:rPr lang="en-US" dirty="0"/>
              <a:t>is a field in this form which captures the user’s name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myForm.YrNam.value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gets </a:t>
            </a:r>
            <a:r>
              <a:rPr lang="en-US" dirty="0"/>
              <a:t>the value typed into this field</a:t>
            </a:r>
          </a:p>
          <a:p>
            <a:pPr marL="324000" lvl="1" indent="0"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myForm.YrNam.value.length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dirty="0" smtClean="0"/>
              <a:t>gets </a:t>
            </a:r>
            <a:r>
              <a:rPr lang="en-US" dirty="0"/>
              <a:t>the number of characters typed in this field.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Validation (Text Area)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there is a text area defined in this form as: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comments below: 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="comments"&gt;&lt;/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myForm.comments.value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gets </a:t>
            </a:r>
            <a:r>
              <a:rPr lang="en-US" dirty="0"/>
              <a:t>us the content that the user types in this text area. </a:t>
            </a:r>
          </a:p>
          <a:p>
            <a:pPr lvl="1"/>
            <a:r>
              <a:rPr lang="en-US" dirty="0"/>
              <a:t>Remember: you can 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.value </a:t>
            </a:r>
            <a:r>
              <a:rPr lang="en-US" dirty="0"/>
              <a:t>to both GET the value typed in and to PUT values into that field (both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Validation </a:t>
            </a:r>
            <a:r>
              <a:rPr lang="en-US" dirty="0" smtClean="0"/>
              <a:t>(Dropdown)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there is a drop down defined in this form as: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the browsers you like: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="browsers"&gt;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"Chrome"&gt;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Chrome &lt;/option&gt;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"Safari"&gt;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Safari &lt;/option&gt;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myForm.browsers.value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gets </a:t>
            </a:r>
            <a:r>
              <a:rPr lang="en-US" dirty="0"/>
              <a:t>the value of the option that the user has selected.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event – </a:t>
            </a:r>
            <a:r>
              <a:rPr lang="en-US" dirty="0" err="1"/>
              <a:t>onchange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Used with drop-down menus in forms</a:t>
            </a:r>
          </a:p>
          <a:p>
            <a:pPr lvl="1"/>
            <a:r>
              <a:rPr lang="en-US" dirty="0"/>
              <a:t>Will be triggered when the user selects a different (or new) value from the list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CS15-InClass2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calculator without any validation.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02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5977</TotalTime>
  <Words>432</Words>
  <Application>Microsoft Office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Validating FORM inputs in JavaScript</vt:lpstr>
      <vt:lpstr>Validating Form Inputs</vt:lpstr>
      <vt:lpstr>Form Input Validation (Text Box)</vt:lpstr>
      <vt:lpstr>Form Input Validation (Text Area)</vt:lpstr>
      <vt:lpstr>Form Input Validation (Dropdown)</vt:lpstr>
      <vt:lpstr>A new event – onchange</vt:lpstr>
      <vt:lpstr>Use CS15-InClass2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293</cp:revision>
  <cp:lastPrinted>2014-09-02T23:37:06Z</cp:lastPrinted>
  <dcterms:created xsi:type="dcterms:W3CDTF">2014-09-02T01:53:30Z</dcterms:created>
  <dcterms:modified xsi:type="dcterms:W3CDTF">2015-10-13T18:12:11Z</dcterms:modified>
</cp:coreProperties>
</file>