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0" y="8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/jquery" TargetMode="External"/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jQuery Action </a:t>
            </a:r>
            <a:r>
              <a:rPr lang="en-US" dirty="0" smtClean="0"/>
              <a:t>functions – these come from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.hide() </a:t>
            </a:r>
            <a:r>
              <a:rPr lang="en-US" dirty="0"/>
              <a:t>– Hide an element on the page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.show() </a:t>
            </a:r>
            <a:r>
              <a:rPr lang="en-US" dirty="0"/>
              <a:t>– Unhide an element on the page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.toggle() </a:t>
            </a:r>
            <a:r>
              <a:rPr lang="en-US" dirty="0"/>
              <a:t>– Hide/unhide toggle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fadeIn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(speed) </a:t>
            </a:r>
            <a:r>
              <a:rPr lang="en-US" dirty="0"/>
              <a:t>– Unhide in slow motion</a:t>
            </a:r>
          </a:p>
          <a:p>
            <a:pPr lvl="1"/>
            <a:r>
              <a:rPr lang="en-US" dirty="0"/>
              <a:t>Speed options: </a:t>
            </a:r>
            <a:r>
              <a:rPr lang="en-US" dirty="0" smtClean="0"/>
              <a:t>"fast", "slow", </a:t>
            </a:r>
            <a:r>
              <a:rPr lang="en-US" dirty="0"/>
              <a:t># milliseconds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(speed) </a:t>
            </a:r>
            <a:r>
              <a:rPr lang="en-US" dirty="0"/>
              <a:t>– Hide in slow motion</a:t>
            </a:r>
          </a:p>
          <a:p>
            <a:pPr lvl="1"/>
            <a:r>
              <a:rPr lang="en-US" dirty="0"/>
              <a:t>Speed options: </a:t>
            </a:r>
            <a:r>
              <a:rPr lang="en-US" dirty="0" smtClean="0"/>
              <a:t>"</a:t>
            </a:r>
            <a:r>
              <a:rPr lang="en-US" dirty="0" err="1" smtClean="0"/>
              <a:t>fast","slow</a:t>
            </a:r>
            <a:r>
              <a:rPr lang="en-US" dirty="0" smtClean="0"/>
              <a:t>", </a:t>
            </a:r>
            <a:r>
              <a:rPr lang="en-US" dirty="0"/>
              <a:t># milliseconds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fadeTo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(speed, opacity) </a:t>
            </a:r>
            <a:r>
              <a:rPr lang="en-US" dirty="0"/>
              <a:t>– unhide to some extent</a:t>
            </a:r>
          </a:p>
          <a:p>
            <a:pPr lvl="1"/>
            <a:r>
              <a:rPr lang="en-US" dirty="0"/>
              <a:t>Smaller the </a:t>
            </a:r>
            <a:r>
              <a:rPr lang="en-US" dirty="0" smtClean="0"/>
              <a:t>"opacity" </a:t>
            </a:r>
            <a:r>
              <a:rPr lang="en-US" dirty="0"/>
              <a:t>number (between 0 and 1), the more faded it looks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.alert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("message") </a:t>
            </a:r>
            <a:r>
              <a:rPr lang="en-US" dirty="0"/>
              <a:t>– Same as for JS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property","value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dirty="0"/>
              <a:t>– Apply CSS to an element</a:t>
            </a:r>
          </a:p>
          <a:p>
            <a:pPr lvl="1"/>
            <a:r>
              <a:rPr lang="en-US" dirty="0"/>
              <a:t>Example: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color","blue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</a:t>
            </a:r>
            <a:r>
              <a:rPr lang="en-US" dirty="0"/>
              <a:t>on using jQuery.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jQuery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altLang="zh-CN" dirty="0" smtClean="0"/>
              <a:t>j</a:t>
            </a:r>
            <a:r>
              <a:rPr lang="en-US" dirty="0" smtClean="0"/>
              <a:t>Query</a:t>
            </a:r>
            <a:r>
              <a:rPr lang="en-US" dirty="0"/>
              <a:t>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library (or collection) of JavaScript functions</a:t>
            </a:r>
          </a:p>
          <a:p>
            <a:pPr lvl="1"/>
            <a:r>
              <a:rPr lang="en-US" dirty="0"/>
              <a:t>Created using JavaScript</a:t>
            </a:r>
          </a:p>
          <a:p>
            <a:pPr lvl="1"/>
            <a:r>
              <a:rPr lang="en-US" dirty="0"/>
              <a:t>Functions that we typically write and pre-created for you</a:t>
            </a:r>
          </a:p>
          <a:p>
            <a:pPr lvl="1"/>
            <a:r>
              <a:rPr lang="en-US" dirty="0"/>
              <a:t>Must know how to refer to and use functions</a:t>
            </a:r>
          </a:p>
          <a:p>
            <a:pPr lvl="1"/>
            <a:r>
              <a:rPr lang="en-US" dirty="0"/>
              <a:t>It is open-source (free for developers and users)</a:t>
            </a:r>
          </a:p>
          <a:p>
            <a:r>
              <a:rPr lang="en-US" dirty="0"/>
              <a:t>Where is this library?</a:t>
            </a:r>
          </a:p>
          <a:p>
            <a:pPr lvl="1"/>
            <a:r>
              <a:rPr lang="en-US" dirty="0"/>
              <a:t>Can download from : </a:t>
            </a:r>
            <a:r>
              <a:rPr lang="en-US" dirty="0">
                <a:hlinkClick r:id="rId2"/>
              </a:rPr>
              <a:t>http://jquery.com/download/</a:t>
            </a:r>
            <a:r>
              <a:rPr lang="en-US" dirty="0"/>
              <a:t> and </a:t>
            </a:r>
            <a:r>
              <a:rPr lang="en-US" dirty="0" smtClean="0"/>
              <a:t>linked as </a:t>
            </a:r>
            <a:r>
              <a:rPr lang="en-US" dirty="0"/>
              <a:t>a local file.</a:t>
            </a:r>
          </a:p>
          <a:p>
            <a:pPr lvl="2"/>
            <a:r>
              <a:rPr lang="en-US" dirty="0"/>
              <a:t>Other </a:t>
            </a:r>
            <a:r>
              <a:rPr lang="en-US" dirty="0" smtClean="0"/>
              <a:t>place </a:t>
            </a:r>
            <a:r>
              <a:rPr lang="en-US" dirty="0"/>
              <a:t>to get it: </a:t>
            </a:r>
            <a:r>
              <a:rPr lang="en-US" dirty="0" smtClean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Can also be linked as a remote file (see template for </a:t>
            </a:r>
            <a:r>
              <a:rPr lang="en-US" i="1" dirty="0"/>
              <a:t>how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" y="201934"/>
            <a:ext cx="8536186" cy="61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selector).action()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action() </a:t>
            </a:r>
            <a:r>
              <a:rPr lang="en-US" dirty="0"/>
              <a:t>is a jQuery function</a:t>
            </a:r>
          </a:p>
          <a:p>
            <a:r>
              <a:rPr lang="en-US" dirty="0"/>
              <a:t>Selector – a HTML tag</a:t>
            </a:r>
          </a:p>
          <a:p>
            <a:pPr lvl="1"/>
            <a:r>
              <a:rPr lang="en-US" dirty="0"/>
              <a:t>Defines the element that triggers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 ()</a:t>
            </a:r>
          </a:p>
          <a:p>
            <a:pPr lvl="1"/>
            <a:r>
              <a:rPr lang="en-US" dirty="0"/>
              <a:t>Also defines the element that is changed/manipulated by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 ()</a:t>
            </a:r>
          </a:p>
          <a:p>
            <a:r>
              <a:rPr lang="en-US" dirty="0"/>
              <a:t>Examples of selectors: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"h1" </a:t>
            </a:r>
            <a:r>
              <a:rPr lang="en-US" dirty="0"/>
              <a:t>– applies the action to all h1 elements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"#one" </a:t>
            </a:r>
            <a:r>
              <a:rPr lang="en-US" dirty="0"/>
              <a:t>– applies the action to the element with id</a:t>
            </a:r>
            <a:r>
              <a:rPr lang="en-US" dirty="0" smtClean="0"/>
              <a:t>="one"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".me" </a:t>
            </a:r>
            <a:r>
              <a:rPr lang="en-US" dirty="0"/>
              <a:t>– applies the action to the element with class</a:t>
            </a:r>
            <a:r>
              <a:rPr lang="en-US" dirty="0" smtClean="0"/>
              <a:t>="me"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all &lt;h1&gt; elements to have a Navy font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$("h1").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("color", "Navy");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Add a border (3px, black, solid) to a paragraph with id </a:t>
            </a:r>
            <a:r>
              <a:rPr lang="en-US" dirty="0" smtClean="0"/>
              <a:t>"one" 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p#one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("border", "3px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black");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Change font color and font weight of all elements with the class </a:t>
            </a:r>
            <a:r>
              <a:rPr lang="en-US" dirty="0" smtClean="0"/>
              <a:t>"</a:t>
            </a:r>
            <a:r>
              <a:rPr lang="en-US" dirty="0" err="1" smtClean="0"/>
              <a:t>fcfw</a:t>
            </a:r>
            <a:r>
              <a:rPr lang="en-US" dirty="0" smtClean="0"/>
              <a:t>"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#(".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fcfw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 (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{"color": "Navy", "font-weight"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"bold"});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Notice the use of the curly parenthesis within the regular parenthesis (only needed when multiple CSS definitions are defined in a single statement).</a:t>
            </a:r>
          </a:p>
          <a:p>
            <a:pPr lvl="1"/>
            <a:r>
              <a:rPr lang="en-US" dirty="0"/>
              <a:t>Notice the difference between the first example (where only one CSS definition was defined) and this example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events with 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7998" y="2035083"/>
            <a:ext cx="3449727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$ (Selector).event ( </a:t>
            </a:r>
            <a:r>
              <a:rPr lang="en-US" b="1" i="1" dirty="0" smtClean="0"/>
              <a:t>function ()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	// Actions here</a:t>
            </a:r>
            <a:endParaRPr lang="en-US" b="1" dirty="0"/>
          </a:p>
          <a:p>
            <a:r>
              <a:rPr lang="en-US" b="1" dirty="0" smtClean="0"/>
              <a:t>      } );	</a:t>
            </a:r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5762" y="3689873"/>
            <a:ext cx="69342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 Change the text within a &lt;h1&gt; tag when the &lt;button&gt; element is clicked.</a:t>
            </a:r>
          </a:p>
          <a:p>
            <a:r>
              <a:rPr lang="en-US" dirty="0"/>
              <a:t>	</a:t>
            </a:r>
            <a:r>
              <a:rPr lang="en-US" dirty="0" smtClean="0"/>
              <a:t>$ ("button").click ( function ()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 </a:t>
            </a:r>
            <a:r>
              <a:rPr lang="en-US" dirty="0" smtClean="0"/>
              <a:t>     $("h1").text("New Text Here");</a:t>
            </a:r>
          </a:p>
          <a:p>
            <a:r>
              <a:rPr lang="en-US" dirty="0"/>
              <a:t> </a:t>
            </a:r>
            <a:r>
              <a:rPr lang="en-US" dirty="0" smtClean="0"/>
              <a:t>           });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1763" y="2546873"/>
            <a:ext cx="2209801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This does not change when you write the actual code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766487" y="2273643"/>
            <a:ext cx="1055276" cy="53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555524" y="3070093"/>
            <a:ext cx="3371140" cy="128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6563" y="2368548"/>
            <a:ext cx="841619" cy="197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65125" y="2848967"/>
            <a:ext cx="294438" cy="201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410" y="2946983"/>
            <a:ext cx="1815020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Element that triggers the function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313920" y="3470203"/>
            <a:ext cx="1149979" cy="88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192" y="5925646"/>
            <a:ext cx="2178484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Element that is changed by the function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1670434" y="5057738"/>
            <a:ext cx="901015" cy="867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events with 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3784" y="2004826"/>
            <a:ext cx="3449727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$ (Selector).event ( </a:t>
            </a:r>
            <a:r>
              <a:rPr lang="en-US" b="1" i="1" dirty="0" smtClean="0"/>
              <a:t>function ()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	$(this).action()</a:t>
            </a:r>
            <a:endParaRPr lang="en-US" b="1" dirty="0"/>
          </a:p>
          <a:p>
            <a:r>
              <a:rPr lang="en-US" b="1" dirty="0" smtClean="0"/>
              <a:t>      } );	</a:t>
            </a:r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4032" y="3571103"/>
            <a:ext cx="69342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 Change the text within a &lt;h1&gt; tag when the &lt;h1&gt; element is clicked.</a:t>
            </a:r>
          </a:p>
          <a:p>
            <a:r>
              <a:rPr lang="en-US" dirty="0"/>
              <a:t>	</a:t>
            </a:r>
            <a:r>
              <a:rPr lang="en-US" dirty="0" smtClean="0"/>
              <a:t>$ ("h1").click ( function ()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 </a:t>
            </a:r>
            <a:r>
              <a:rPr lang="en-US" dirty="0" smtClean="0"/>
              <a:t>     $(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).text("New Text Here");</a:t>
            </a:r>
          </a:p>
          <a:p>
            <a:r>
              <a:rPr lang="en-US" dirty="0"/>
              <a:t> </a:t>
            </a:r>
            <a:r>
              <a:rPr lang="en-US" dirty="0" smtClean="0"/>
              <a:t>           });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871" y="579942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this example, we are interacting with an element &lt;h1&gt; and changing the same element &lt;h1&gt; . jQuery uses "this" selector to refer to the same element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06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sample list of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$("h1") </a:t>
            </a:r>
            <a:r>
              <a:rPr lang="en-US" sz="1600" dirty="0"/>
              <a:t>– selects all &lt;h1&gt; elements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$("#one") </a:t>
            </a:r>
            <a:r>
              <a:rPr lang="en-US" sz="1600" dirty="0"/>
              <a:t>– selects all elements with id = </a:t>
            </a:r>
            <a:r>
              <a:rPr lang="en-US" sz="1600" dirty="0" smtClean="0"/>
              <a:t>"one"</a:t>
            </a:r>
            <a:endParaRPr lang="en-US" sz="1600" dirty="0"/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$(".two") </a:t>
            </a:r>
            <a:r>
              <a:rPr lang="en-US" sz="1600" dirty="0"/>
              <a:t>– selects all elements with class = </a:t>
            </a:r>
            <a:r>
              <a:rPr lang="en-US" sz="1600" dirty="0" smtClean="0"/>
              <a:t>"two"</a:t>
            </a:r>
            <a:endParaRPr lang="en-US" sz="1600" dirty="0"/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p#one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600" dirty="0"/>
              <a:t>– selects all &lt;p&gt; elements with id</a:t>
            </a:r>
            <a:r>
              <a:rPr lang="en-US" sz="1600" dirty="0" smtClean="0"/>
              <a:t>="one"</a:t>
            </a:r>
            <a:endParaRPr lang="en-US" sz="1600" dirty="0"/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$("h1.two") </a:t>
            </a:r>
            <a:r>
              <a:rPr lang="en-US" sz="1600" dirty="0"/>
              <a:t>– selects all &lt;h1&gt; elements  with class = </a:t>
            </a:r>
            <a:r>
              <a:rPr lang="en-US" sz="1600" dirty="0" smtClean="0"/>
              <a:t>"two"</a:t>
            </a:r>
            <a:endParaRPr lang="en-US" sz="1600" dirty="0"/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$("p:first") </a:t>
            </a:r>
            <a:r>
              <a:rPr lang="en-US" sz="1600" dirty="0"/>
              <a:t>– selects the first &lt;p&gt; element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li:first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600" dirty="0"/>
              <a:t>– selects the first &lt;li&gt; element under the first &lt;</a:t>
            </a:r>
            <a:r>
              <a:rPr lang="en-US" sz="1600" dirty="0" err="1"/>
              <a:t>ul</a:t>
            </a:r>
            <a:r>
              <a:rPr lang="en-US" sz="1600" dirty="0"/>
              <a:t>&gt; element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$("*")</a:t>
            </a:r>
            <a:r>
              <a:rPr lang="en-US" sz="1600" dirty="0" smtClean="0"/>
              <a:t> </a:t>
            </a:r>
            <a:r>
              <a:rPr lang="en-US" sz="1600" dirty="0"/>
              <a:t>– selects ALL elements on the page (wild card)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$("[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]") </a:t>
            </a:r>
            <a:r>
              <a:rPr lang="en-US" sz="1600" dirty="0"/>
              <a:t>– selects all elements with the </a:t>
            </a:r>
            <a:r>
              <a:rPr lang="en-US" sz="1600" dirty="0" smtClean="0"/>
              <a:t>"</a:t>
            </a:r>
            <a:r>
              <a:rPr lang="en-US" sz="1600" dirty="0" err="1" smtClean="0"/>
              <a:t>href</a:t>
            </a:r>
            <a:r>
              <a:rPr lang="en-US" sz="1600" dirty="0" smtClean="0"/>
              <a:t>" </a:t>
            </a:r>
            <a:r>
              <a:rPr lang="en-US" sz="1600" dirty="0"/>
              <a:t>attribute defined.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600" dirty="0"/>
              <a:t>– selects even &lt;</a:t>
            </a:r>
            <a:r>
              <a:rPr lang="en-US" sz="1600" dirty="0" err="1"/>
              <a:t>tr</a:t>
            </a:r>
            <a:r>
              <a:rPr lang="en-US" sz="1600" dirty="0"/>
              <a:t>&gt; elements </a:t>
            </a:r>
            <a:r>
              <a:rPr lang="en-US" sz="1600" dirty="0" smtClean="0"/>
              <a:t>("</a:t>
            </a:r>
            <a:r>
              <a:rPr lang="en-US" sz="1600" dirty="0" err="1" smtClean="0"/>
              <a:t>tr:odd</a:t>
            </a:r>
            <a:r>
              <a:rPr lang="en-US" sz="1600" dirty="0" smtClean="0"/>
              <a:t>" </a:t>
            </a:r>
            <a:r>
              <a:rPr lang="en-US" sz="1600" dirty="0"/>
              <a:t>– selects all odd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5259</TotalTime>
  <Words>723</Words>
  <Application>Microsoft Office PowerPoint</Application>
  <PresentationFormat>On-screen Show (4:3)</PresentationFormat>
  <Paragraphs>118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Basics of jQuery</vt:lpstr>
      <vt:lpstr>What is jQuery?</vt:lpstr>
      <vt:lpstr>PowerPoint Presentation</vt:lpstr>
      <vt:lpstr>jQuery Syntax</vt:lpstr>
      <vt:lpstr>jQuery Action examples</vt:lpstr>
      <vt:lpstr>Defining events with Selectors </vt:lpstr>
      <vt:lpstr>Defining events with Selectors </vt:lpstr>
      <vt:lpstr>A short sample list of Selectors</vt:lpstr>
      <vt:lpstr>Sample jQuery Action functions – these come from the library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291</cp:revision>
  <cp:lastPrinted>2014-09-02T23:37:06Z</cp:lastPrinted>
  <dcterms:created xsi:type="dcterms:W3CDTF">2014-09-02T01:53:30Z</dcterms:created>
  <dcterms:modified xsi:type="dcterms:W3CDTF">2015-11-13T19:52:24Z</dcterms:modified>
</cp:coreProperties>
</file>