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1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Zhi" initials="LZ" lastIdx="7" clrIdx="0">
    <p:extLst>
      <p:ext uri="{19B8F6BF-5375-455C-9EA6-DF929625EA0E}">
        <p15:presenceInfo xmlns:p15="http://schemas.microsoft.com/office/powerpoint/2012/main" userId="S-1-5-21-2099472759-153046382-798045042-994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0"/>
    <a:srgbClr val="500000"/>
    <a:srgbClr val="50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0" y="10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6494827"/>
            <a:ext cx="2133600" cy="365125"/>
          </a:xfrm>
        </p:spPr>
        <p:txBody>
          <a:bodyPr/>
          <a:lstStyle/>
          <a:p>
            <a:fld id="{62869588-C9CB-44F6-A3A0-E43FFBA5B2AB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90501"/>
            <a:ext cx="4870585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6494827"/>
            <a:ext cx="770468" cy="365125"/>
          </a:xfrm>
        </p:spPr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49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A719F6-BD59-4123-80CD-4452ABF17FEC}" type="datetime1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0501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cap="all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494827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tryit.asp?filename=tryjs_switch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Form data (textbox)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get the strings to the form:</a:t>
            </a:r>
          </a:p>
          <a:p>
            <a:r>
              <a:rPr lang="en-US" dirty="0"/>
              <a:t>First declare our variable, </a:t>
            </a:r>
            <a:r>
              <a:rPr lang="en-US" dirty="0" err="1" smtClean="0"/>
              <a:t>myForm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formid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We can then manipulate the elements and values entered by users</a:t>
            </a:r>
          </a:p>
          <a:p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myForm.lastname.value</a:t>
            </a:r>
            <a:r>
              <a:rPr lang="en-US" dirty="0" smtClean="0"/>
              <a:t> </a:t>
            </a:r>
            <a:r>
              <a:rPr lang="en-US" dirty="0"/>
              <a:t>– is the value entered in the field called </a:t>
            </a:r>
            <a:r>
              <a:rPr lang="en-US" dirty="0" smtClean="0"/>
              <a:t>"</a:t>
            </a:r>
            <a:r>
              <a:rPr lang="en-US" dirty="0" err="1" smtClean="0"/>
              <a:t>lastname</a:t>
            </a:r>
            <a:r>
              <a:rPr lang="en-US" dirty="0" smtClean="0"/>
              <a:t>" </a:t>
            </a:r>
            <a:r>
              <a:rPr lang="en-US" dirty="0"/>
              <a:t>inside this form!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5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Form data (textbox)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myForm.lastname.value.length</a:t>
            </a:r>
            <a:r>
              <a:rPr lang="en-US" dirty="0" smtClean="0"/>
              <a:t> </a:t>
            </a:r>
            <a:r>
              <a:rPr lang="en-US" dirty="0"/>
              <a:t>– gives you the number of characters the user typed into the form field, </a:t>
            </a:r>
            <a:r>
              <a:rPr lang="en-US" dirty="0" err="1"/>
              <a:t>lastname</a:t>
            </a:r>
            <a:r>
              <a:rPr lang="en-US" dirty="0"/>
              <a:t>. </a:t>
            </a:r>
          </a:p>
          <a:p>
            <a:r>
              <a:rPr lang="en-US" dirty="0"/>
              <a:t>Can you use this to check if the field is blank?</a:t>
            </a:r>
          </a:p>
          <a:p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– is a function that checks to see if it is a number (or numerical) value.</a:t>
            </a:r>
          </a:p>
          <a:p>
            <a:pPr lvl="1"/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myForm.age.value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/>
              <a:t>– will return true if the user entered a non-numerical value and false is the user typed a numerical value.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9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Form data - dropdown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 name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="state"&gt;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8056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&lt;option 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="MA"&gt;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Massachusetts &lt;/option&gt;</a:t>
            </a:r>
          </a:p>
          <a:p>
            <a:pPr marL="448056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&lt;option 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="RI"&gt;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Rhode Island &lt;/option&gt;</a:t>
            </a:r>
          </a:p>
          <a:p>
            <a:pPr marL="146304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&lt;/select&gt;</a:t>
            </a:r>
          </a:p>
          <a:p>
            <a:pPr marL="146304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146304" indent="0">
              <a:buNone/>
            </a:pP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myForm.state.value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/>
              <a:t>–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gives you the value selected by the user from the drop-down list.</a:t>
            </a:r>
            <a:endParaRPr lang="en-US" dirty="0">
              <a:solidFill>
                <a:srgbClr val="FFC000"/>
              </a:solidFill>
            </a:endParaRPr>
          </a:p>
          <a:p>
            <a:pPr marL="448056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CS16-InClass1.htm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file </a:t>
            </a:r>
            <a:r>
              <a:rPr lang="en-US" dirty="0" smtClean="0"/>
              <a:t>CS16-InClass1.htm </a:t>
            </a:r>
            <a:r>
              <a:rPr lang="en-US" dirty="0"/>
              <a:t>provided</a:t>
            </a:r>
          </a:p>
          <a:p>
            <a:pPr lvl="1"/>
            <a:r>
              <a:rPr lang="en-US" dirty="0"/>
              <a:t>A form has been built for you. </a:t>
            </a:r>
          </a:p>
          <a:p>
            <a:pPr lvl="1"/>
            <a:r>
              <a:rPr lang="en-US" dirty="0"/>
              <a:t>It has 2 simple input options: 2 text boxes, a drop-down list, and a text area.</a:t>
            </a:r>
          </a:p>
          <a:p>
            <a:r>
              <a:rPr lang="en-US" dirty="0"/>
              <a:t>Objective: Capture the user inputs from the textboxes and dropdown list and display the values in the text area</a:t>
            </a:r>
          </a:p>
          <a:p>
            <a:r>
              <a:rPr lang="en-US" dirty="0"/>
              <a:t>Check to make sure that the user has entered values in the text boxes</a:t>
            </a:r>
          </a:p>
          <a:p>
            <a:r>
              <a:rPr lang="en-US" dirty="0"/>
              <a:t>Check to make sure that the age value is a numerical value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1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Celsius (C) – Fahrenheit (F) Converter – </a:t>
            </a:r>
            <a:r>
              <a:rPr lang="en-US" dirty="0" smtClean="0"/>
              <a:t>CS16-InClass2.htm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create a form with two text fields - one F and the other C</a:t>
            </a:r>
          </a:p>
          <a:p>
            <a:r>
              <a:rPr lang="en-US" dirty="0"/>
              <a:t>Add a button for CONVERT and one for CLEAR or RESET</a:t>
            </a:r>
          </a:p>
          <a:p>
            <a:r>
              <a:rPr lang="en-US" dirty="0"/>
              <a:t>Let us write a function that will convert one from the other, both ways</a:t>
            </a:r>
          </a:p>
          <a:p>
            <a:r>
              <a:rPr lang="en-US" dirty="0"/>
              <a:t>Let us also validate  to make sure that the user does not </a:t>
            </a:r>
            <a:r>
              <a:rPr lang="en-US" dirty="0" smtClean="0"/>
              <a:t>"try </a:t>
            </a:r>
            <a:r>
              <a:rPr lang="en-US" dirty="0"/>
              <a:t>anything </a:t>
            </a:r>
            <a:r>
              <a:rPr lang="en-US" dirty="0" smtClean="0"/>
              <a:t>funny".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7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done – part 1?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the form (there is one available, </a:t>
            </a:r>
            <a:r>
              <a:rPr lang="en-US" dirty="0" smtClean="0"/>
              <a:t>CS16-InClass2.htm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add an </a:t>
            </a:r>
            <a:r>
              <a:rPr lang="en-US" dirty="0" smtClean="0"/>
              <a:t>"id" </a:t>
            </a:r>
            <a:r>
              <a:rPr lang="en-US" dirty="0"/>
              <a:t>to the form – this will help us manipulate elements within the form – in this case, the two input fields.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(the form’s id)</a:t>
            </a:r>
          </a:p>
          <a:p>
            <a:pPr lvl="1"/>
            <a:r>
              <a:rPr lang="en-US" dirty="0"/>
              <a:t>We should also name each field – this allows us to access / manipulate each using</a:t>
            </a:r>
          </a:p>
          <a:p>
            <a:pPr marL="324000" lvl="1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myForm.fieldname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If we name the Celsius input field as </a:t>
            </a:r>
            <a:r>
              <a:rPr lang="en-US" dirty="0" smtClean="0"/>
              <a:t>"</a:t>
            </a:r>
            <a:r>
              <a:rPr lang="en-US" dirty="0" err="1" smtClean="0"/>
              <a:t>celsius</a:t>
            </a:r>
            <a:r>
              <a:rPr lang="en-US" dirty="0" smtClean="0"/>
              <a:t>", </a:t>
            </a:r>
            <a:r>
              <a:rPr lang="en-US" dirty="0"/>
              <a:t>then it can be accessed by</a:t>
            </a:r>
          </a:p>
          <a:p>
            <a:pPr marL="324000" lvl="1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myForm.celsius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6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done – part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the value entered in each field (e.g. Celsius) using:</a:t>
            </a:r>
          </a:p>
          <a:p>
            <a:pPr marL="324000" lvl="1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myForm.celsius.value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We can even get the number of characters entered in each field (e.g., Celsius) using:</a:t>
            </a:r>
          </a:p>
          <a:p>
            <a:pPr marL="324000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myForm.celsius.value.length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We need to convert the value entered (a text) into a decimal or float</a:t>
            </a:r>
          </a:p>
          <a:p>
            <a:pPr marL="324000" lvl="1" indent="0">
              <a:buNone/>
            </a:pPr>
            <a:r>
              <a:rPr lang="en-US" dirty="0" smtClean="0"/>
              <a:t>	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– predefined JavaScript function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4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done – part 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Lastly, we need IF statements to check to see which field the user has entered a value!</a:t>
            </a:r>
          </a:p>
          <a:p>
            <a:r>
              <a:rPr lang="en-US" dirty="0"/>
              <a:t>If the user enters a value in Celsius field and nothing in the Fahrenheit field, we should convert Celsius to Fahrenheit</a:t>
            </a:r>
          </a:p>
          <a:p>
            <a:pPr lvl="1"/>
            <a:r>
              <a:rPr lang="en-US" dirty="0"/>
              <a:t>F = C*(9/5)+32</a:t>
            </a:r>
          </a:p>
          <a:p>
            <a:r>
              <a:rPr lang="en-US" dirty="0"/>
              <a:t>If the user enters a value in Fahrenheit field and nothing in the Celsius field, we should convert Fahrenheit to Celsius</a:t>
            </a:r>
          </a:p>
          <a:p>
            <a:pPr lvl="1"/>
            <a:r>
              <a:rPr lang="en-US" dirty="0"/>
              <a:t>C = (F – 32) * (5/9)</a:t>
            </a:r>
          </a:p>
          <a:p>
            <a:r>
              <a:rPr lang="en-US" dirty="0"/>
              <a:t>If the user does not enter both values, let the user know.</a:t>
            </a:r>
          </a:p>
          <a:p>
            <a:r>
              <a:rPr lang="en-US" dirty="0"/>
              <a:t>If the user enters a non-numeric value, let the user know.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0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done – part 4?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get to work on the Converter!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 descr="MP900383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11" y="2650921"/>
            <a:ext cx="5023327" cy="339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4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FORM inputs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review of </a:t>
            </a:r>
            <a:r>
              <a:rPr lang="en-US" dirty="0" smtClean="0"/>
              <a:t>"if" </a:t>
            </a:r>
            <a:r>
              <a:rPr lang="en-US" dirty="0"/>
              <a:t>statements</a:t>
            </a:r>
          </a:p>
          <a:p>
            <a:r>
              <a:rPr lang="en-US" dirty="0"/>
              <a:t>Processing inputs from forms</a:t>
            </a:r>
          </a:p>
          <a:p>
            <a:r>
              <a:rPr lang="en-US" dirty="0" smtClean="0"/>
              <a:t>CS16-InClass1.htm </a:t>
            </a:r>
            <a:r>
              <a:rPr lang="en-US" dirty="0"/>
              <a:t>– creating a simple form and processing inputs</a:t>
            </a:r>
          </a:p>
          <a:p>
            <a:r>
              <a:rPr lang="en-US" dirty="0" smtClean="0"/>
              <a:t>CS16-InClass2.htm </a:t>
            </a:r>
            <a:r>
              <a:rPr lang="en-US" dirty="0"/>
              <a:t>– writing a Celsius-Fahrenheit Converter.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of writing the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the simple IF</a:t>
            </a: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(condition)</a:t>
            </a: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 some JS statements}</a:t>
            </a:r>
          </a:p>
          <a:p>
            <a:r>
              <a:rPr lang="en-US" dirty="0"/>
              <a:t>IF with an alternate set of actions</a:t>
            </a: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(condition)</a:t>
            </a: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 some JS statements}</a:t>
            </a: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 some other JS statements}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of writing the IF statement –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the IF with many alternate conditions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 1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 some JS statements}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(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 2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{some other JS statements}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(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 3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{some other different JS statements}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{another different JS statements}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5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combine multiple conditions..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AND (written as &amp;&amp;)</a:t>
            </a:r>
          </a:p>
          <a:p>
            <a:r>
              <a:rPr lang="en-US" dirty="0"/>
              <a:t>Using OR (written as ||)</a:t>
            </a:r>
          </a:p>
          <a:p>
            <a:r>
              <a:rPr lang="en-US" dirty="0"/>
              <a:t>Example:</a:t>
            </a:r>
          </a:p>
          <a:p>
            <a:pPr marL="324000" lvl="1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 (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userinput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0 ) || (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userinput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50) )</a:t>
            </a:r>
          </a:p>
          <a:p>
            <a:pPr marL="324000" lvl="1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 let the user know he/she entered the wrong value}</a:t>
            </a:r>
          </a:p>
          <a:p>
            <a:pPr marL="324000" lvl="1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( (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userinput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&gt;=0) &amp;&amp; (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userinput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25) )</a:t>
            </a:r>
          </a:p>
          <a:p>
            <a:pPr marL="324000" lvl="1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 do something </a:t>
            </a:r>
            <a:r>
              <a:rPr lang="en-US" dirty="0"/>
              <a:t>– the condition defines the number as being between 0 and 24, both inclusive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24000" lvl="1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dirty="0"/>
              <a:t>– notice how the else has no conditions attached</a:t>
            </a:r>
          </a:p>
          <a:p>
            <a:pPr marL="324000" lvl="1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{do something else </a:t>
            </a:r>
            <a:r>
              <a:rPr lang="en-US" dirty="0"/>
              <a:t>– the condition defines the number as between 25 and 50, both inclusive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9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Branching (switch)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300" dirty="0"/>
              <a:t>Syntax: see </a:t>
            </a:r>
            <a:r>
              <a:rPr lang="en-US" sz="3300" dirty="0">
                <a:sym typeface="Wingdings" pitchFamily="2" charset="2"/>
              </a:rPr>
              <a:t></a:t>
            </a:r>
          </a:p>
          <a:p>
            <a:pPr>
              <a:lnSpc>
                <a:spcPct val="120000"/>
              </a:lnSpc>
            </a:pPr>
            <a:r>
              <a:rPr lang="en-US" sz="3300" dirty="0">
                <a:sym typeface="Wingdings" pitchFamily="2" charset="2"/>
              </a:rPr>
              <a:t>variable is compared to each case</a:t>
            </a:r>
          </a:p>
          <a:p>
            <a:pPr>
              <a:lnSpc>
                <a:spcPct val="120000"/>
              </a:lnSpc>
            </a:pPr>
            <a:r>
              <a:rPr lang="en-US" sz="3300" dirty="0">
                <a:sym typeface="Wingdings" pitchFamily="2" charset="2"/>
              </a:rPr>
              <a:t>Upon match, corresponding JS statements run</a:t>
            </a:r>
          </a:p>
          <a:p>
            <a:pPr>
              <a:lnSpc>
                <a:spcPct val="120000"/>
              </a:lnSpc>
            </a:pPr>
            <a:r>
              <a:rPr lang="en-US" sz="3300" dirty="0">
                <a:sym typeface="Wingdings" pitchFamily="2" charset="2"/>
              </a:rPr>
              <a:t>If no match, default statements </a:t>
            </a:r>
            <a:r>
              <a:rPr lang="en-US" sz="3300" dirty="0" smtClean="0">
                <a:sym typeface="Wingdings" pitchFamily="2" charset="2"/>
              </a:rPr>
              <a:t>run</a:t>
            </a:r>
          </a:p>
          <a:p>
            <a:pPr>
              <a:lnSpc>
                <a:spcPct val="120000"/>
              </a:lnSpc>
            </a:pPr>
            <a:endParaRPr lang="en-US" sz="3300" dirty="0"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en-US" sz="3300" dirty="0">
                <a:sym typeface="Wingdings" pitchFamily="2" charset="2"/>
                <a:hlinkClick r:id="rId2"/>
              </a:rPr>
              <a:t>http://</a:t>
            </a:r>
            <a:r>
              <a:rPr lang="en-US" sz="3300" dirty="0" smtClean="0">
                <a:sym typeface="Wingdings" pitchFamily="2" charset="2"/>
                <a:hlinkClick r:id="rId2"/>
              </a:rPr>
              <a:t>www.w3schools.com/js/tryit.asp?filename=tryjs_switch</a:t>
            </a:r>
            <a:r>
              <a:rPr lang="en-US" sz="3300" dirty="0" smtClean="0">
                <a:sym typeface="Wingdings" pitchFamily="2" charset="2"/>
              </a:rPr>
              <a:t> </a:t>
            </a:r>
            <a:endParaRPr lang="en-US" sz="3300" dirty="0"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4262498"/>
          </a:xfrm>
        </p:spPr>
        <p:txBody>
          <a:bodyPr anchor="t"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 (variable)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value1: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JS </a:t>
            </a:r>
            <a:r>
              <a:rPr lang="en-US" sz="3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value2: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JS </a:t>
            </a:r>
            <a:r>
              <a:rPr lang="en-US" sz="3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value3: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JS </a:t>
            </a:r>
            <a:r>
              <a:rPr lang="en-US" sz="3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sz="31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1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JS </a:t>
            </a:r>
            <a:r>
              <a:rPr lang="en-US" sz="3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forms with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use of a scripting language is to validate form-data-entry</a:t>
            </a:r>
          </a:p>
          <a:p>
            <a:r>
              <a:rPr lang="en-US" dirty="0"/>
              <a:t>Ensure that the user enters </a:t>
            </a:r>
          </a:p>
          <a:p>
            <a:pPr lvl="1"/>
            <a:r>
              <a:rPr lang="en-US" dirty="0"/>
              <a:t>the right data in the right field</a:t>
            </a:r>
          </a:p>
          <a:p>
            <a:pPr lvl="1"/>
            <a:r>
              <a:rPr lang="en-US" dirty="0"/>
              <a:t>the right values (if valid ranges are specified)</a:t>
            </a:r>
          </a:p>
          <a:p>
            <a:pPr lvl="1"/>
            <a:r>
              <a:rPr lang="en-US" dirty="0"/>
              <a:t>Values in mandatory fields</a:t>
            </a:r>
          </a:p>
          <a:p>
            <a:pPr lvl="1"/>
            <a:r>
              <a:rPr lang="en-US" dirty="0"/>
              <a:t>And many more….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Form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assign an ID to the form.</a:t>
            </a:r>
          </a:p>
          <a:p>
            <a:r>
              <a:rPr lang="en-US" dirty="0"/>
              <a:t>We can use the form ID to access all of the elements within the form.</a:t>
            </a:r>
          </a:p>
          <a:p>
            <a:r>
              <a:rPr lang="en-US" dirty="0"/>
              <a:t>We need to make sure that each of the elements within the form have assigned NAMES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1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6351</TotalTime>
  <Words>913</Words>
  <Application>Microsoft Office PowerPoint</Application>
  <PresentationFormat>On-screen Show (4:3)</PresentationFormat>
  <Paragraphs>183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华文中宋</vt:lpstr>
      <vt:lpstr>Calibri</vt:lpstr>
      <vt:lpstr>Consolas</vt:lpstr>
      <vt:lpstr>Gill Sans MT</vt:lpstr>
      <vt:lpstr>Wingdings</vt:lpstr>
      <vt:lpstr>Wingdings 2</vt:lpstr>
      <vt:lpstr>Dividend</vt:lpstr>
      <vt:lpstr>MIS3690 Web Technologies</vt:lpstr>
      <vt:lpstr>Processing FORM inputs</vt:lpstr>
      <vt:lpstr>Agenda </vt:lpstr>
      <vt:lpstr>Different ways of writing the IF statement</vt:lpstr>
      <vt:lpstr>Different ways of writing the IF statement – continued…</vt:lpstr>
      <vt:lpstr>You can combine multiple conditions..</vt:lpstr>
      <vt:lpstr>Complex Branching (switch)</vt:lpstr>
      <vt:lpstr>Using forms with JavaScript</vt:lpstr>
      <vt:lpstr>Processing Form data</vt:lpstr>
      <vt:lpstr>Processing Form data (textbox)</vt:lpstr>
      <vt:lpstr>Processing Form data (textbox)</vt:lpstr>
      <vt:lpstr>Processing Form data - dropdown</vt:lpstr>
      <vt:lpstr>CS16-InClass1.htm</vt:lpstr>
      <vt:lpstr>Celsius (C) – Fahrenheit (F) Converter – CS16-InClass2.htm</vt:lpstr>
      <vt:lpstr>How is this done – part 1?</vt:lpstr>
      <vt:lpstr>How is this done – part 2?</vt:lpstr>
      <vt:lpstr>How is this done – part 3?</vt:lpstr>
      <vt:lpstr>How is this done – part 4?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Zhi Li</cp:lastModifiedBy>
  <cp:revision>283</cp:revision>
  <cp:lastPrinted>2014-09-02T23:37:06Z</cp:lastPrinted>
  <dcterms:created xsi:type="dcterms:W3CDTF">2014-09-02T01:53:30Z</dcterms:created>
  <dcterms:modified xsi:type="dcterms:W3CDTF">2015-10-26T17:01:16Z</dcterms:modified>
</cp:coreProperties>
</file>