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73" r:id="rId5"/>
    <p:sldId id="275" r:id="rId6"/>
    <p:sldId id="276" r:id="rId7"/>
    <p:sldId id="274" r:id="rId8"/>
    <p:sldId id="277" r:id="rId9"/>
    <p:sldId id="278" r:id="rId10"/>
    <p:sldId id="281" r:id="rId11"/>
    <p:sldId id="288" r:id="rId12"/>
    <p:sldId id="289" r:id="rId13"/>
    <p:sldId id="290" r:id="rId14"/>
    <p:sldId id="282" r:id="rId15"/>
    <p:sldId id="283" r:id="rId16"/>
    <p:sldId id="269" r:id="rId17"/>
    <p:sldId id="285" r:id="rId18"/>
    <p:sldId id="286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 smtClean="0"/>
              <a:t>Deerwalk Sifal School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95535" y="6372226"/>
            <a:ext cx="1186665" cy="365125"/>
          </a:xfrm>
          <a:prstGeom prst="rect">
            <a:avLst/>
          </a:prstGeom>
        </p:spPr>
        <p:txBody>
          <a:bodyPr/>
          <a:lstStyle/>
          <a:p>
            <a:fld id="{5BD26C82-9510-4E8D-B969-E9B78CF7549B}" type="datetimeFigureOut">
              <a:rPr lang="en-US" smtClean="0"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56488" y="127952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</p:spPr>
        <p:txBody>
          <a:bodyPr/>
          <a:lstStyle/>
          <a:p>
            <a:fld id="{6A1D6A2C-28FD-4EC8-AFA1-12E2DE27D6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SmartArt Placeholder 9"/>
          <p:cNvSpPr>
            <a:spLocks noGrp="1"/>
          </p:cNvSpPr>
          <p:nvPr>
            <p:ph type="dgm" sz="quarter" idx="13"/>
          </p:nvPr>
        </p:nvSpPr>
        <p:spPr>
          <a:xfrm>
            <a:off x="1449388" y="3400425"/>
            <a:ext cx="9218612" cy="201613"/>
          </a:xfrm>
        </p:spPr>
        <p:txBody>
          <a:bodyPr/>
          <a:lstStyle/>
          <a:p>
            <a:endParaRPr lang="en-US"/>
          </a:p>
        </p:txBody>
      </p:sp>
      <p:cxnSp>
        <p:nvCxnSpPr>
          <p:cNvPr id="12" name="Straight Connector 11"/>
          <p:cNvCxnSpPr>
            <a:stCxn id="10" idx="1"/>
          </p:cNvCxnSpPr>
          <p:nvPr userDrawn="1"/>
        </p:nvCxnSpPr>
        <p:spPr>
          <a:xfrm>
            <a:off x="1449388" y="3501232"/>
            <a:ext cx="9307655" cy="87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724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95535" y="6372226"/>
            <a:ext cx="1186665" cy="365125"/>
          </a:xfrm>
          <a:prstGeom prst="rect">
            <a:avLst/>
          </a:prstGeom>
        </p:spPr>
        <p:txBody>
          <a:bodyPr/>
          <a:lstStyle/>
          <a:p>
            <a:fld id="{5BD26C82-9510-4E8D-B969-E9B78CF7549B}" type="datetimeFigureOut">
              <a:rPr lang="en-US" smtClean="0"/>
              <a:t>8/23/2016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</p:spPr>
        <p:txBody>
          <a:bodyPr/>
          <a:lstStyle/>
          <a:p>
            <a:fld id="{6A1D6A2C-28FD-4EC8-AFA1-12E2DE27D6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1753791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18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ctr">
              <a:buNone/>
              <a:defRPr sz="3200"/>
            </a:lvl1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Thankyou.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95535" y="6372226"/>
            <a:ext cx="1186665" cy="365125"/>
          </a:xfrm>
          <a:prstGeom prst="rect">
            <a:avLst/>
          </a:prstGeom>
        </p:spPr>
        <p:txBody>
          <a:bodyPr/>
          <a:lstStyle/>
          <a:p>
            <a:fld id="{5BD26C82-9510-4E8D-B969-E9B78CF7549B}" type="datetimeFigureOut">
              <a:rPr lang="en-US" smtClean="0"/>
              <a:t>8/23/2016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</p:spPr>
        <p:txBody>
          <a:bodyPr/>
          <a:lstStyle/>
          <a:p>
            <a:fld id="{6A1D6A2C-28FD-4EC8-AFA1-12E2DE27D6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1753791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066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6C82-9510-4E8D-B969-E9B78CF7549B}" type="datetimeFigureOut">
              <a:rPr lang="en-US" smtClean="0"/>
              <a:t>8/23/2016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1D6A2C-28FD-4EC8-AFA1-12E2DE27D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70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795535" y="6372226"/>
            <a:ext cx="1186665" cy="365125"/>
          </a:xfrm>
          <a:prstGeom prst="rect">
            <a:avLst/>
          </a:prstGeom>
        </p:spPr>
        <p:txBody>
          <a:bodyPr/>
          <a:lstStyle/>
          <a:p>
            <a:fld id="{5BD26C82-9510-4E8D-B969-E9B78CF7549B}" type="datetimeFigureOut">
              <a:rPr lang="en-US" smtClean="0"/>
              <a:t>8/23/2016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</p:spPr>
        <p:txBody>
          <a:bodyPr/>
          <a:lstStyle/>
          <a:p>
            <a:fld id="{6A1D6A2C-28FD-4EC8-AFA1-12E2DE27D6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Deerwalk DWIT College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184" y="6176963"/>
            <a:ext cx="1395115" cy="64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70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Monitoring System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28599"/>
          </a:xfrm>
        </p:spPr>
        <p:txBody>
          <a:bodyPr>
            <a:normAutofit/>
          </a:bodyPr>
          <a:lstStyle/>
          <a:p>
            <a:r>
              <a:rPr lang="en-US" dirty="0" smtClean="0"/>
              <a:t>Bimal </a:t>
            </a:r>
            <a:r>
              <a:rPr lang="en-US" dirty="0" err="1" smtClean="0"/>
              <a:t>Gaire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Tools </a:t>
            </a:r>
            <a:r>
              <a:rPr lang="en-US" sz="3600" dirty="0" smtClean="0"/>
              <a:t>Used</a:t>
            </a:r>
          </a:p>
          <a:p>
            <a:r>
              <a:rPr lang="en-US" sz="3600" dirty="0" smtClean="0"/>
              <a:t>Python: To fetch data from server</a:t>
            </a:r>
          </a:p>
          <a:p>
            <a:r>
              <a:rPr lang="en-US" sz="3600" dirty="0" smtClean="0"/>
              <a:t>PHP: To display server status and graph</a:t>
            </a:r>
          </a:p>
          <a:p>
            <a:r>
              <a:rPr lang="en-US" sz="3600" dirty="0" smtClean="0"/>
              <a:t>MySQL(</a:t>
            </a:r>
            <a:r>
              <a:rPr lang="en-US" sz="3600" dirty="0" err="1" smtClean="0"/>
              <a:t>Adminer</a:t>
            </a:r>
            <a:r>
              <a:rPr lang="en-US" sz="3600" dirty="0" smtClean="0"/>
              <a:t>): To store the server data (usage data)</a:t>
            </a:r>
            <a:endParaRPr lang="en-US" sz="36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46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OpenShift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Cloud Computing Tool (</a:t>
            </a:r>
            <a:r>
              <a:rPr lang="en-US" dirty="0" err="1" smtClean="0"/>
              <a:t>PaaS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host the web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store the data fetched from the servers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Status of remotely located servers can be monitored.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0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309093"/>
            <a:ext cx="10194281" cy="5996659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Activity Diagram: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9" name="Picture 5" descr="activ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06" y="1785257"/>
            <a:ext cx="6857079" cy="439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6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02288" y="1880315"/>
            <a:ext cx="6640676" cy="403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Fetching Module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Data Display Module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Alert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Cases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Test </a:t>
            </a:r>
            <a:r>
              <a:rPr lang="en-US" b="1" dirty="0"/>
              <a:t>Case 1:</a:t>
            </a:r>
            <a:r>
              <a:rPr lang="en-US" dirty="0"/>
              <a:t> </a:t>
            </a:r>
            <a:r>
              <a:rPr lang="en-US" dirty="0" smtClean="0"/>
              <a:t>Server Status is displayed correctly</a:t>
            </a:r>
            <a:endParaRPr lang="en-US" dirty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Test </a:t>
            </a:r>
            <a:r>
              <a:rPr lang="en-US" b="1" dirty="0"/>
              <a:t>Case 2</a:t>
            </a:r>
            <a:r>
              <a:rPr lang="en-US" b="1" dirty="0" smtClean="0"/>
              <a:t>: </a:t>
            </a:r>
            <a:r>
              <a:rPr lang="en-US" dirty="0" smtClean="0"/>
              <a:t>Clicking the name button displays the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Corrective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Perfective</a:t>
            </a:r>
          </a:p>
          <a:p>
            <a:endParaRPr lang="en-US" dirty="0" smtClean="0"/>
          </a:p>
          <a:p>
            <a:r>
              <a:rPr lang="en-US" dirty="0" smtClean="0"/>
              <a:t>Preventive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Successfully deployed in </a:t>
            </a:r>
            <a:r>
              <a:rPr lang="en-US" dirty="0" err="1" smtClean="0"/>
              <a:t>OpenShift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monitor several servers simultaneously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Admin can view the usage data of the servers along with graphs.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3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implemented for </a:t>
            </a:r>
            <a:r>
              <a:rPr lang="en-US" dirty="0" smtClean="0"/>
              <a:t>Wi</a:t>
            </a:r>
            <a:r>
              <a:rPr lang="en-US" dirty="0" smtClean="0"/>
              <a:t>ndows Servers.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Process and Network usage can be added.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!!!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8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Problem </a:t>
            </a:r>
            <a:r>
              <a:rPr lang="en-US" dirty="0"/>
              <a:t>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Difficult to find a simple Network Monitoring System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An application must be installed on the server computer.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Difficult to manage multiple servers.</a:t>
            </a:r>
            <a:endParaRPr lang="en-US" dirty="0" smtClean="0"/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4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Server Monitoring System is a simple web application that monitors large number of servers simultaneously.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It shows the status of multiple servers remotely at the same time.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Shows graphs of resource usage (Disk, RAM and CPU)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Send Alert Notification to the admin in case of overload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5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Large-Scale Autonomic Server </a:t>
            </a:r>
            <a:r>
              <a:rPr lang="en-US" dirty="0" smtClean="0"/>
              <a:t>Monitoring Using </a:t>
            </a:r>
            <a:r>
              <a:rPr lang="en-US" dirty="0"/>
              <a:t>Process Query </a:t>
            </a:r>
            <a:r>
              <a:rPr lang="en-US" dirty="0" smtClean="0"/>
              <a:t>Systems (PQS)</a:t>
            </a:r>
            <a:endParaRPr lang="en-US" dirty="0"/>
          </a:p>
          <a:p>
            <a:r>
              <a:rPr lang="en-US" dirty="0" smtClean="0"/>
              <a:t>Related Works: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Cacti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Nagios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52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 server data through system commands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Send the server data to the database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Display graph through </a:t>
            </a:r>
            <a:r>
              <a:rPr lang="en-US" dirty="0" err="1" smtClean="0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4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 Fetch the data from server through system commands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 Send the data to database through </a:t>
            </a:r>
            <a:r>
              <a:rPr lang="en-US" dirty="0" err="1" smtClean="0"/>
              <a:t>Json</a:t>
            </a:r>
            <a:r>
              <a:rPr lang="en-US" dirty="0" smtClean="0"/>
              <a:t> Dump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Data </a:t>
            </a:r>
            <a:r>
              <a:rPr lang="en-US" dirty="0" smtClean="0"/>
              <a:t>Selectio</a:t>
            </a:r>
            <a:r>
              <a:rPr lang="en-US" dirty="0" smtClean="0"/>
              <a:t>n</a:t>
            </a:r>
          </a:p>
          <a:p>
            <a:pPr marL="0" indent="0">
              <a:buNone/>
            </a:pPr>
            <a:r>
              <a:rPr lang="en-US" dirty="0" smtClean="0"/>
              <a:t>  RAM usage and Disk Usage for graph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48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5" name="Picture 1"/>
          <p:cNvPicPr>
            <a:picLocks noGrp="1"/>
          </p:cNvPicPr>
          <p:nvPr>
            <p:ph idx="1"/>
          </p:nvPr>
        </p:nvPicPr>
        <p:blipFill>
          <a:blip r:embed="rId2" cstate="print"/>
          <a:stretch/>
        </p:blipFill>
        <p:spPr>
          <a:xfrm>
            <a:off x="1725770" y="2498501"/>
            <a:ext cx="8306872" cy="24727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50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5" name="Content Placeholder 4" descr="C:\Users\Bimal\Desktop\aler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08" y="2318197"/>
            <a:ext cx="5885644" cy="3425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33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Polling Algorithm:</a:t>
            </a:r>
          </a:p>
          <a:p>
            <a:pPr marL="0" indent="0">
              <a:buNone/>
            </a:pPr>
            <a:r>
              <a:rPr lang="en-US" dirty="0" smtClean="0"/>
              <a:t> To extract data from the server computer (through </a:t>
            </a:r>
            <a:r>
              <a:rPr lang="en-US" dirty="0" err="1" smtClean="0"/>
              <a:t>Json</a:t>
            </a:r>
            <a:r>
              <a:rPr lang="en-US" dirty="0" smtClean="0"/>
              <a:t> Dump)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Thresholding</a:t>
            </a:r>
            <a:r>
              <a:rPr lang="en-US" dirty="0" smtClean="0"/>
              <a:t> Algorithm</a:t>
            </a:r>
          </a:p>
          <a:p>
            <a:pPr marL="0" indent="0">
              <a:buNone/>
            </a:pPr>
            <a:r>
              <a:rPr lang="en-US" dirty="0" smtClean="0"/>
              <a:t>   For alerting (warning and critical)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326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Times New Roman</vt:lpstr>
      <vt:lpstr>Wingdings</vt:lpstr>
      <vt:lpstr>Office Theme</vt:lpstr>
      <vt:lpstr>Server Monitoring System</vt:lpstr>
      <vt:lpstr> Problem Statement </vt:lpstr>
      <vt:lpstr>Introduction</vt:lpstr>
      <vt:lpstr>Literature Review</vt:lpstr>
      <vt:lpstr>Requirement Analysis</vt:lpstr>
      <vt:lpstr>Methodology</vt:lpstr>
      <vt:lpstr>Methodology</vt:lpstr>
      <vt:lpstr>Methodology</vt:lpstr>
      <vt:lpstr>Algorithm</vt:lpstr>
      <vt:lpstr>Implementation</vt:lpstr>
      <vt:lpstr>Implementation</vt:lpstr>
      <vt:lpstr>PowerPoint Presentation</vt:lpstr>
      <vt:lpstr>Class Diagram</vt:lpstr>
      <vt:lpstr>Major Modules</vt:lpstr>
      <vt:lpstr>Testing</vt:lpstr>
      <vt:lpstr>Maintenance</vt:lpstr>
      <vt:lpstr>Conclusion</vt:lpstr>
      <vt:lpstr>Recommendation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Bimal</cp:lastModifiedBy>
  <cp:revision>48</cp:revision>
  <dcterms:created xsi:type="dcterms:W3CDTF">2016-04-19T04:30:53Z</dcterms:created>
  <dcterms:modified xsi:type="dcterms:W3CDTF">2016-08-22T21:34:10Z</dcterms:modified>
</cp:coreProperties>
</file>