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5" r:id="rId19"/>
    <p:sldId id="266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20" autoAdjust="0"/>
  </p:normalViewPr>
  <p:slideViewPr>
    <p:cSldViewPr snapToGrid="0">
      <p:cViewPr varScale="1">
        <p:scale>
          <a:sx n="60" d="100"/>
          <a:sy n="60" d="100"/>
        </p:scale>
        <p:origin x="43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mder.net/" TargetMode="External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ostillic.us/blog/posts/6AF303DE836BA02D85257D570058B1C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err="1"/>
              <a:t>Ukuvuma</a:t>
            </a:r>
            <a:r>
              <a:rPr lang="en-US" dirty="0"/>
              <a:t> Solutions</a:t>
            </a:r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:a16="http://schemas.microsoft.com/office/drawing/2014/main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datastore – REST Access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/>
              <a:t>DAS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421991"/>
          </a:xfrm>
        </p:spPr>
        <p:txBody>
          <a:bodyPr/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</a:t>
            </a:r>
            <a:r>
              <a:rPr lang="en-GB" dirty="0" err="1"/>
              <a:t>params</a:t>
            </a:r>
            <a:r>
              <a:rPr lang="en-GB" dirty="0"/>
              <a:t>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 err="1">
                <a:hlinkClick r:id="rId6"/>
              </a:rPr>
              <a:t>Mermade</a:t>
            </a:r>
            <a:r>
              <a:rPr lang="en-GB" dirty="0"/>
              <a:t> will convert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  <a:p>
            <a:r>
              <a:rPr lang="en-GB" dirty="0"/>
              <a:t>	NSF only, language constraints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</a:t>
            </a:r>
          </a:p>
          <a:p>
            <a:r>
              <a:rPr lang="en-GB" dirty="0"/>
              <a:t>	</a:t>
            </a:r>
            <a:r>
              <a:rPr lang="en-GB" dirty="0" err="1"/>
              <a:t>XAgent</a:t>
            </a:r>
            <a:r>
              <a:rPr lang="en-GB" dirty="0"/>
              <a:t> / </a:t>
            </a:r>
            <a:r>
              <a:rPr lang="en-GB" dirty="0" err="1"/>
              <a:t>SmartNSF</a:t>
            </a:r>
            <a:r>
              <a:rPr lang="en-GB" dirty="0"/>
              <a:t> / REST 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boilerplate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and flows</a:t>
            </a:r>
          </a:p>
          <a:p>
            <a:pPr marL="901700" indent="-901700"/>
            <a:r>
              <a:rPr lang="en-GB" dirty="0"/>
              <a:t>	Other schedulers would work, as long as they can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 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2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 err="1">
                <a:hlinkClick r:id="rId3"/>
              </a:rPr>
              <a:t>cmder</a:t>
            </a:r>
            <a:r>
              <a:rPr lang="en-GB" dirty="0"/>
              <a:t> is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72333"/>
            <a:ext cx="5073263" cy="27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047-9B08-4BD1-A171-5599D78F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</a:t>
            </a:r>
            <a:r>
              <a:rPr lang="en-GB" dirty="0" err="1"/>
              <a:t>jardin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E62A-637D-41F1-BBA8-521FB5BF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datastore, REST access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Tools / technologies to use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Thinking approaches 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Domino APIs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for Directory Management</a:t>
            </a:r>
          </a:p>
          <a:p>
            <a:r>
              <a:rPr lang="en-GB" dirty="0" err="1">
                <a:hlinkClick r:id="rId2"/>
              </a:rPr>
              <a:t>nginx</a:t>
            </a:r>
            <a:r>
              <a:rPr lang="en-GB" dirty="0"/>
              <a:t> / IBM HTTP Server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workflow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microservices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3124</TotalTime>
  <Words>549</Words>
  <Application>Microsoft Office PowerPoint</Application>
  <PresentationFormat>Widescreen</PresentationFormat>
  <Paragraphs>158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datastore – REST Access</vt:lpstr>
      <vt:lpstr>Domino rest options</vt:lpstr>
      <vt:lpstr>considerations</vt:lpstr>
      <vt:lpstr>considerations</vt:lpstr>
      <vt:lpstr>documentation</vt:lpstr>
      <vt:lpstr>Creating a swagger definition</vt:lpstr>
      <vt:lpstr>testing</vt:lpstr>
      <vt:lpstr>HTTP status codes</vt:lpstr>
      <vt:lpstr>http status codes</vt:lpstr>
      <vt:lpstr>What about scheduled tasks?</vt:lpstr>
      <vt:lpstr>Scheduled tasks</vt:lpstr>
      <vt:lpstr>Rest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94</cp:revision>
  <dcterms:created xsi:type="dcterms:W3CDTF">2014-11-15T14:24:57Z</dcterms:created>
  <dcterms:modified xsi:type="dcterms:W3CDTF">2018-02-14T09:01:57Z</dcterms:modified>
</cp:coreProperties>
</file>