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6" r:id="rId19"/>
    <p:sldId id="265" r:id="rId20"/>
    <p:sldId id="281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86477" autoAdjust="0"/>
  </p:normalViewPr>
  <p:slideViewPr>
    <p:cSldViewPr snapToGrid="0">
      <p:cViewPr varScale="1">
        <p:scale>
          <a:sx n="70" d="100"/>
          <a:sy n="70" d="100"/>
        </p:scale>
        <p:origin x="30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11" y="6006739"/>
            <a:ext cx="1588193" cy="6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6F630F-C590-4C9F-A815-C05DC5651D8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709033" y="5985853"/>
            <a:ext cx="2590474" cy="7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</a:t>
            </a:r>
            <a:r>
              <a:rPr lang="en-GB" sz="4400" dirty="0" err="1"/>
              <a:t>Javascript</a:t>
            </a:r>
            <a:r>
              <a:rPr lang="en-GB" sz="4400" dirty="0"/>
              <a:t>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</a:t>
            </a:r>
            <a:r>
              <a:rPr lang="en-GB" dirty="0" err="1"/>
              <a:t>api</a:t>
            </a:r>
            <a:r>
              <a:rPr lang="en-GB" dirty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50"/>
            <a:ext cx="8229601" cy="40646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 err="1"/>
              <a:t>XAgents</a:t>
            </a: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 err="1"/>
              <a:t>SmartNSF</a:t>
            </a:r>
            <a:endParaRPr lang="en-GB" dirty="0"/>
          </a:p>
          <a:p>
            <a:r>
              <a:rPr lang="en-GB" dirty="0"/>
              <a:t>	written using Domain Specific Language</a:t>
            </a:r>
          </a:p>
          <a:p>
            <a:r>
              <a:rPr lang="en-GB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</a:t>
            </a:r>
            <a:r>
              <a:rPr lang="en-GB" dirty="0" err="1"/>
              <a:t>enums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</a:t>
            </a:r>
            <a:r>
              <a:rPr lang="en-GB" dirty="0" err="1"/>
              <a:t>params</a:t>
            </a:r>
            <a:r>
              <a:rPr lang="en-GB" dirty="0"/>
              <a:t>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 err="1">
                <a:hlinkClick r:id="rId3"/>
              </a:rPr>
              <a:t>OpenAPI</a:t>
            </a:r>
            <a:r>
              <a:rPr lang="en-GB" dirty="0">
                <a:hlinkClick r:id="rId3"/>
              </a:rPr>
              <a:t>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 err="1"/>
              <a:t>operationIds</a:t>
            </a:r>
            <a:r>
              <a:rPr lang="en-GB" dirty="0"/>
              <a:t>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</a:t>
            </a:r>
            <a:r>
              <a:rPr lang="en-GB" dirty="0" err="1"/>
              <a:t>enums</a:t>
            </a:r>
            <a:r>
              <a:rPr lang="en-GB" dirty="0"/>
              <a:t> for options</a:t>
            </a:r>
          </a:p>
          <a:p>
            <a:r>
              <a:rPr lang="en-GB" dirty="0" err="1"/>
              <a:t>OpenAPI</a:t>
            </a:r>
            <a:r>
              <a:rPr lang="en-GB" dirty="0"/>
              <a:t>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RestClient</a:t>
            </a:r>
            <a:r>
              <a:rPr lang="en-GB" dirty="0"/>
              <a:t>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paul</a:t>
            </a:r>
            <a:r>
              <a:rPr lang="en-GB" dirty="0"/>
              <a:t>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 err="1"/>
              <a:t>OpenNTF</a:t>
            </a:r>
            <a:r>
              <a:rPr lang="en-GB" dirty="0"/>
              <a:t>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</a:t>
            </a:r>
            <a:r>
              <a:rPr lang="en-GB" dirty="0" err="1"/>
              <a:t>paulswithers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</a:t>
            </a:r>
            <a:r>
              <a:rPr lang="en-GB" dirty="0" err="1"/>
              <a:t>SmartNSF</a:t>
            </a:r>
            <a:r>
              <a:rPr lang="en-GB" dirty="0"/>
              <a:t> / or REST endpoint</a:t>
            </a:r>
          </a:p>
          <a:p>
            <a:r>
              <a:rPr lang="en-GB" dirty="0"/>
              <a:t>	Use </a:t>
            </a:r>
            <a:r>
              <a:rPr lang="en-GB" dirty="0" err="1"/>
              <a:t>Xots</a:t>
            </a:r>
            <a:r>
              <a:rPr lang="en-GB" dirty="0"/>
              <a:t>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 err="1">
                <a:hlinkClick r:id="rId3"/>
              </a:rPr>
              <a:t>ngrok</a:t>
            </a:r>
            <a:r>
              <a:rPr lang="en-GB" dirty="0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 dirty="0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Containerization and Clustering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 err="1"/>
              <a:t>nupdate</a:t>
            </a:r>
            <a:r>
              <a:rPr lang="en-GB" dirty="0"/>
              <a:t>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</a:t>
            </a:r>
            <a:r>
              <a:rPr lang="en-GB" dirty="0" err="1"/>
              <a:t>XPages</a:t>
            </a:r>
            <a:r>
              <a:rPr lang="en-GB" dirty="0"/>
              <a:t>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</a:t>
            </a:r>
            <a:r>
              <a:rPr lang="en-GB" dirty="0" err="1"/>
              <a:t>OpenLog</a:t>
            </a:r>
            <a:r>
              <a:rPr lang="en-GB" dirty="0"/>
              <a:t>)</a:t>
            </a:r>
          </a:p>
          <a:p>
            <a:r>
              <a:rPr lang="en-GB" dirty="0"/>
              <a:t>Export to data warehouse / </a:t>
            </a:r>
            <a:r>
              <a:rPr lang="en-GB" dirty="0" err="1"/>
              <a:t>NotesSQL</a:t>
            </a:r>
            <a:r>
              <a:rPr lang="en-GB" dirty="0"/>
              <a:t>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 err="1"/>
              <a:t>Mutato</a:t>
            </a:r>
            <a:r>
              <a:rPr lang="en-GB" sz="4000" dirty="0"/>
              <a:t> </a:t>
            </a:r>
            <a:r>
              <a:rPr lang="en-GB" sz="4000" dirty="0" err="1"/>
              <a:t>nomine</a:t>
            </a:r>
            <a:r>
              <a:rPr lang="en-GB" sz="4000" dirty="0"/>
              <a:t> de </a:t>
            </a:r>
            <a:r>
              <a:rPr lang="en-GB" sz="4000" dirty="0" err="1"/>
              <a:t>te</a:t>
            </a:r>
            <a:r>
              <a:rPr lang="en-GB" sz="4000" dirty="0"/>
              <a:t> </a:t>
            </a:r>
            <a:r>
              <a:rPr lang="en-GB" sz="4000" dirty="0" err="1"/>
              <a:t>fabula</a:t>
            </a:r>
            <a:r>
              <a:rPr lang="en-GB" sz="4000" dirty="0"/>
              <a:t> </a:t>
            </a:r>
            <a:r>
              <a:rPr lang="en-GB" sz="4000" dirty="0" err="1"/>
              <a:t>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“microservices”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3647</TotalTime>
  <Words>704</Words>
  <Application>Microsoft Office PowerPoint</Application>
  <PresentationFormat>Widescreen</PresentationFormat>
  <Paragraphs>184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Mangal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a  datastore and api gateway</vt:lpstr>
      <vt:lpstr>Domino rest options</vt:lpstr>
      <vt:lpstr>REST VS API</vt:lpstr>
      <vt:lpstr>REST VS API CONT.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112</cp:revision>
  <dcterms:created xsi:type="dcterms:W3CDTF">2014-11-15T14:24:57Z</dcterms:created>
  <dcterms:modified xsi:type="dcterms:W3CDTF">2018-02-19T19:53:52Z</dcterms:modified>
</cp:coreProperties>
</file>