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20" autoAdjust="0"/>
  </p:normalViewPr>
  <p:slideViewPr>
    <p:cSldViewPr snapToGrid="0">
      <p:cViewPr varScale="1">
        <p:scale>
          <a:sx n="60" d="100"/>
          <a:sy n="60" d="100"/>
        </p:scale>
        <p:origin x="38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3007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Main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81</cp:revision>
  <dcterms:created xsi:type="dcterms:W3CDTF">2014-11-15T14:24:57Z</dcterms:created>
  <dcterms:modified xsi:type="dcterms:W3CDTF">2018-02-02T13:27:07Z</dcterms:modified>
</cp:coreProperties>
</file>