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96" r:id="rId12"/>
    <p:sldId id="295" r:id="rId13"/>
    <p:sldId id="271" r:id="rId14"/>
    <p:sldId id="264" r:id="rId15"/>
    <p:sldId id="267" r:id="rId16"/>
    <p:sldId id="279" r:id="rId17"/>
    <p:sldId id="294" r:id="rId18"/>
    <p:sldId id="268" r:id="rId19"/>
    <p:sldId id="269" r:id="rId20"/>
    <p:sldId id="270" r:id="rId21"/>
    <p:sldId id="266" r:id="rId22"/>
    <p:sldId id="265" r:id="rId23"/>
    <p:sldId id="281" r:id="rId24"/>
    <p:sldId id="274" r:id="rId25"/>
    <p:sldId id="275" r:id="rId26"/>
    <p:sldId id="276" r:id="rId27"/>
    <p:sldId id="277" r:id="rId28"/>
    <p:sldId id="278" r:id="rId29"/>
    <p:sldId id="282" r:id="rId30"/>
    <p:sldId id="284" r:id="rId31"/>
    <p:sldId id="285" r:id="rId32"/>
    <p:sldId id="286" r:id="rId33"/>
    <p:sldId id="287" r:id="rId34"/>
    <p:sldId id="283" r:id="rId35"/>
    <p:sldId id="288" r:id="rId36"/>
    <p:sldId id="289" r:id="rId37"/>
    <p:sldId id="291" r:id="rId38"/>
    <p:sldId id="292" r:id="rId39"/>
    <p:sldId id="293" r:id="rId40"/>
    <p:sldId id="297" r:id="rId41"/>
    <p:sldId id="29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7" autoAdjust="0"/>
    <p:restoredTop sz="86488" autoAdjust="0"/>
  </p:normalViewPr>
  <p:slideViewPr>
    <p:cSldViewPr snapToGrid="0">
      <p:cViewPr varScale="1">
        <p:scale>
          <a:sx n="67" d="100"/>
          <a:sy n="67" d="100"/>
        </p:scale>
        <p:origin x="59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20/03/2018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4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cmder.net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JavaScript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Think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437900" y="225136"/>
            <a:ext cx="19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#IBMThink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942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7559AD6-57F5-40A9-95BF-9F97A5858F6C}"/>
              </a:ext>
            </a:extLst>
          </p:cNvPr>
          <p:cNvSpPr/>
          <p:nvPr/>
        </p:nvSpPr>
        <p:spPr>
          <a:xfrm>
            <a:off x="4560570" y="617220"/>
            <a:ext cx="3943350" cy="48120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Kubernetes Cluster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5A5FDC1-623D-4F76-8E40-7C977FB45B8E}"/>
              </a:ext>
            </a:extLst>
          </p:cNvPr>
          <p:cNvSpPr/>
          <p:nvPr/>
        </p:nvSpPr>
        <p:spPr>
          <a:xfrm>
            <a:off x="377190" y="537210"/>
            <a:ext cx="2537460" cy="489204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b="1" dirty="0"/>
              <a:t>Domino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FA67DE4-9383-40DB-B9B1-65570639D45D}"/>
              </a:ext>
            </a:extLst>
          </p:cNvPr>
          <p:cNvSpPr/>
          <p:nvPr/>
        </p:nvSpPr>
        <p:spPr>
          <a:xfrm>
            <a:off x="1288732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41640A9-1570-4CEB-B0D5-631D66FD04F1}"/>
              </a:ext>
            </a:extLst>
          </p:cNvPr>
          <p:cNvSpPr/>
          <p:nvPr/>
        </p:nvSpPr>
        <p:spPr>
          <a:xfrm>
            <a:off x="206311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Store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3E1B794-677A-4037-BB51-3906466FDBDD}"/>
              </a:ext>
            </a:extLst>
          </p:cNvPr>
          <p:cNvSpPr/>
          <p:nvPr/>
        </p:nvSpPr>
        <p:spPr>
          <a:xfrm>
            <a:off x="497205" y="1786890"/>
            <a:ext cx="72009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Store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AB808A7-7EEE-4661-8C60-D9E3A80FD55D}"/>
              </a:ext>
            </a:extLst>
          </p:cNvPr>
          <p:cNvSpPr/>
          <p:nvPr/>
        </p:nvSpPr>
        <p:spPr>
          <a:xfrm>
            <a:off x="1154430" y="802005"/>
            <a:ext cx="982980" cy="72009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NSF </a:t>
            </a:r>
            <a:r>
              <a:rPr lang="en-GB" sz="1400" dirty="0" err="1">
                <a:solidFill>
                  <a:schemeClr val="bg1"/>
                </a:solidFill>
              </a:rPr>
              <a:t>Catalog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18557-996A-426C-8E6F-A763A42118B2}"/>
              </a:ext>
            </a:extLst>
          </p:cNvPr>
          <p:cNvSpPr/>
          <p:nvPr/>
        </p:nvSpPr>
        <p:spPr>
          <a:xfrm>
            <a:off x="594360" y="3608070"/>
            <a:ext cx="2091690" cy="1192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 Gateway</a:t>
            </a:r>
          </a:p>
          <a:p>
            <a:pPr algn="ctr"/>
            <a:r>
              <a:rPr lang="en-GB" dirty="0"/>
              <a:t>(OSGi Java Servlet)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D2162-C0CF-421B-969D-AF4F4F4AD4A5}"/>
              </a:ext>
            </a:extLst>
          </p:cNvPr>
          <p:cNvCxnSpPr/>
          <p:nvPr/>
        </p:nvCxnSpPr>
        <p:spPr>
          <a:xfrm flipH="1" flipV="1">
            <a:off x="891540" y="2623185"/>
            <a:ext cx="422910" cy="984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0ED68B-FFA1-49F4-8EB1-8484E31E9B0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611631" y="2623186"/>
            <a:ext cx="28574" cy="984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87E9E-47E7-486C-9927-86FF365A4336}"/>
              </a:ext>
            </a:extLst>
          </p:cNvPr>
          <p:cNvCxnSpPr>
            <a:cxnSpLocks/>
          </p:cNvCxnSpPr>
          <p:nvPr/>
        </p:nvCxnSpPr>
        <p:spPr>
          <a:xfrm flipV="1">
            <a:off x="2063115" y="2659381"/>
            <a:ext cx="348615" cy="948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2FDE5344-4E24-4E2A-A8DE-022E9DDA172D}"/>
              </a:ext>
            </a:extLst>
          </p:cNvPr>
          <p:cNvSpPr/>
          <p:nvPr/>
        </p:nvSpPr>
        <p:spPr>
          <a:xfrm>
            <a:off x="5629275" y="1891196"/>
            <a:ext cx="1611630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Node-RED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9D91232-90AE-4814-BCE4-8FAD34E66173}"/>
              </a:ext>
            </a:extLst>
          </p:cNvPr>
          <p:cNvSpPr/>
          <p:nvPr/>
        </p:nvSpPr>
        <p:spPr>
          <a:xfrm>
            <a:off x="5154930" y="2914650"/>
            <a:ext cx="2560320" cy="7200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Socket Server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9B65081A-A8E0-42DC-A7DB-8241AD166A2F}"/>
              </a:ext>
            </a:extLst>
          </p:cNvPr>
          <p:cNvSpPr/>
          <p:nvPr/>
        </p:nvSpPr>
        <p:spPr>
          <a:xfrm>
            <a:off x="5580697" y="837248"/>
            <a:ext cx="1708785" cy="720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Agilit</a:t>
            </a:r>
            <a:r>
              <a:rPr lang="en-GB" dirty="0"/>
              <a:t>-e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1AFEFFE5-7474-4959-AAEF-77994E8EE380}"/>
              </a:ext>
            </a:extLst>
          </p:cNvPr>
          <p:cNvSpPr/>
          <p:nvPr/>
        </p:nvSpPr>
        <p:spPr>
          <a:xfrm>
            <a:off x="5010150" y="4051935"/>
            <a:ext cx="1611630" cy="72009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 App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C290C1-CECE-4107-9719-87759FA7AF39}"/>
              </a:ext>
            </a:extLst>
          </p:cNvPr>
          <p:cNvSpPr/>
          <p:nvPr/>
        </p:nvSpPr>
        <p:spPr>
          <a:xfrm>
            <a:off x="7235190" y="4126230"/>
            <a:ext cx="902970" cy="5772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Istio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19597-D303-4914-A313-C8EE2FB9FA2B}"/>
              </a:ext>
            </a:extLst>
          </p:cNvPr>
          <p:cNvCxnSpPr>
            <a:cxnSpLocks/>
          </p:cNvCxnSpPr>
          <p:nvPr/>
        </p:nvCxnSpPr>
        <p:spPr>
          <a:xfrm flipV="1">
            <a:off x="5726430" y="3634740"/>
            <a:ext cx="171450" cy="4171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1635E0-6363-48FB-8D34-2EA7F53A6D2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06640" y="3663315"/>
            <a:ext cx="280035" cy="462915"/>
          </a:xfrm>
          <a:prstGeom prst="straightConnector1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A280DD-A23E-4297-9529-7A25AF8BF351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6435090" y="2611286"/>
            <a:ext cx="0" cy="3033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55BF0-F4ED-469B-899F-5AD99EAF0D48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V="1">
            <a:off x="6435090" y="1557338"/>
            <a:ext cx="0" cy="33385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077085-6DA8-46B8-A078-7A1595948809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2686050" y="1197293"/>
            <a:ext cx="2894647" cy="30070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4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536493"/>
            <a:ext cx="8229601" cy="446153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viewState=“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GB" dirty="0">
                <a:cs typeface="Courier New" panose="02070309020205020404" pitchFamily="49" charset="0"/>
              </a:rPr>
              <a:t>llows caching in </a:t>
            </a:r>
            <a:r>
              <a:rPr lang="en-GB" dirty="0" err="1">
                <a:cs typeface="Courier New" panose="02070309020205020404" pitchFamily="49" charset="0"/>
              </a:rPr>
              <a:t>applicationScope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b="1" i="1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	development and deployment </a:t>
            </a:r>
            <a:r>
              <a:rPr lang="en-GB" b="1" i="1" dirty="0"/>
              <a:t>without Domino Designer</a:t>
            </a:r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	allows powerful caching for better performance</a:t>
            </a:r>
            <a:endParaRPr lang="en-GB" dirty="0"/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  <a:p>
            <a:endParaRPr lang="en-GB" dirty="0"/>
          </a:p>
          <a:p>
            <a:pPr algn="ctr"/>
            <a:r>
              <a:rPr lang="en-GB" sz="3200" b="1" i="1" dirty="0"/>
              <a:t>Newsflash: Domino10 brings NodeJS, </a:t>
            </a:r>
            <a:r>
              <a:rPr lang="en-GB" sz="3200" b="1" i="1" dirty="0" err="1"/>
              <a:t>dominoDB</a:t>
            </a:r>
            <a:r>
              <a:rPr lang="en-GB" sz="3200" b="1" i="1" dirty="0"/>
              <a:t>, </a:t>
            </a:r>
            <a:r>
              <a:rPr lang="en-GB" sz="3200" b="1" i="1" dirty="0" err="1"/>
              <a:t>LoopBack</a:t>
            </a:r>
            <a:r>
              <a:rPr lang="en-GB" sz="3200" b="1" i="1" dirty="0"/>
              <a:t>, (Node-RED)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planning up-front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5B7-C670-424B-B482-EF2362D0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8734-736E-4B6A-B60C-D67BA85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= stateless, servlet = state</a:t>
            </a:r>
            <a:r>
              <a:rPr lang="en-GB" i="1" dirty="0"/>
              <a:t>ful</a:t>
            </a:r>
          </a:p>
          <a:p>
            <a:endParaRPr lang="en-GB" dirty="0"/>
          </a:p>
          <a:p>
            <a:r>
              <a:rPr lang="en-GB" dirty="0"/>
              <a:t>Cache with…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ConcurrentHashMap</a:t>
            </a:r>
            <a:r>
              <a:rPr lang="en-GB" dirty="0"/>
              <a:t> (think </a:t>
            </a:r>
            <a:r>
              <a:rPr lang="en-GB" dirty="0" err="1"/>
              <a:t>applicationScope</a:t>
            </a:r>
            <a:r>
              <a:rPr lang="en-GB" dirty="0"/>
              <a:t>)</a:t>
            </a:r>
          </a:p>
          <a:p>
            <a:pPr marL="342900" indent="-342900">
              <a:buFontTx/>
              <a:buChar char="-"/>
            </a:pPr>
            <a:r>
              <a:rPr lang="en-GB" dirty="0"/>
              <a:t>Google Guava Caches (better management)</a:t>
            </a:r>
          </a:p>
          <a:p>
            <a:pPr marL="342900" indent="-342900">
              <a:buFontTx/>
              <a:buChar char="-"/>
            </a:pPr>
            <a:r>
              <a:rPr lang="en-GB" dirty="0"/>
              <a:t>Cache Server (e.g. </a:t>
            </a:r>
            <a:r>
              <a:rPr lang="en-GB" dirty="0" err="1"/>
              <a:t>memcache</a:t>
            </a:r>
            <a:r>
              <a:rPr lang="en-GB" dirty="0"/>
              <a:t>, </a:t>
            </a:r>
            <a:r>
              <a:rPr lang="en-GB" dirty="0" err="1"/>
              <a:t>Ehcache</a:t>
            </a:r>
            <a:r>
              <a:rPr lang="en-GB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57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Lifetime IBM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strike="sngStrike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strike="sngStrike" dirty="0"/>
              <a:t>RestClient plugin for Firefox</a:t>
            </a:r>
          </a:p>
          <a:p>
            <a:pPr marL="342900" indent="-342900">
              <a:buFontTx/>
              <a:buChar char="-"/>
            </a:pPr>
            <a:endParaRPr lang="en-GB" b="1" dirty="0"/>
          </a:p>
          <a:p>
            <a:r>
              <a:rPr lang="en-GB" b="1" dirty="0"/>
              <a:t>JUST USE NODE-RED!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	PATCH not enabled by default on Domino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694421" cy="4055469"/>
          </a:xfrm>
        </p:spPr>
        <p:txBody>
          <a:bodyPr>
            <a:normAutofit/>
          </a:bodyPr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	Utility methods added to ODA to boilerplate 	code</a:t>
            </a:r>
          </a:p>
          <a:p>
            <a:r>
              <a:rPr lang="en-GB" dirty="0"/>
              <a:t>Node-RED – </a:t>
            </a:r>
            <a:r>
              <a:rPr lang="en-GB" b="1" dirty="0"/>
              <a:t>Installable alongside Domino with NodeJS</a:t>
            </a:r>
            <a:endParaRPr lang="en-GB" dirty="0"/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04454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Additional nodes for e.g. Watson Services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  <a:p>
            <a:r>
              <a:rPr lang="en-GB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A function shouldn’t contain more than 80-	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2008480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reactJS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A JavaScript library for building user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NOT a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the “V” of MVC (Model/View/Controller)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HTML is placed in JavaScript classes to create Web Components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This is similar to Custom Controls in XPages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makes use of a Virtual DOM and Diffing</a:t>
            </a:r>
          </a:p>
        </p:txBody>
      </p:sp>
    </p:spTree>
    <p:extLst>
      <p:ext uri="{BB962C8B-B14F-4D97-AF65-F5344CB8AC3E}">
        <p14:creationId xmlns:p14="http://schemas.microsoft.com/office/powerpoint/2010/main" val="46941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React exists as a platform-agnostic solution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Webpack and Babel compile React to a single JS file 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The ”create-react-app” module provides all required build tools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 typical React dev environment: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Atom/VS Code (Editor)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ExpressJS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397149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r>
              <a:rPr lang="en-GB" dirty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ReactJS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AFE7-1748-4E53-B630-57252330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E7EC-8315-4A58-977D-8FBE7ECE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Add JUnit tests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 Node-RED test flows</a:t>
            </a:r>
          </a:p>
          <a:p>
            <a:pPr marL="342900" indent="-342900">
              <a:buFontTx/>
              <a:buChar char="-"/>
            </a:pPr>
            <a:r>
              <a:rPr lang="en-GB" dirty="0"/>
              <a:t>Extend Watson Workspace with Raspberry Pi to create </a:t>
            </a:r>
            <a:r>
              <a:rPr lang="en-GB" dirty="0" err="1"/>
              <a:t>ToDo</a:t>
            </a:r>
            <a:r>
              <a:rPr lang="en-GB" dirty="0"/>
              <a:t> via speech</a:t>
            </a:r>
          </a:p>
          <a:p>
            <a:pPr marL="342900" indent="-342900">
              <a:buFontTx/>
              <a:buChar char="-"/>
            </a:pPr>
            <a:r>
              <a:rPr lang="en-GB" dirty="0"/>
              <a:t>Split app to show one </a:t>
            </a:r>
            <a:r>
              <a:rPr lang="en-GB" dirty="0" err="1"/>
              <a:t>ToDo</a:t>
            </a:r>
            <a:r>
              <a:rPr lang="en-GB" dirty="0"/>
              <a:t> store at a time</a:t>
            </a:r>
          </a:p>
          <a:p>
            <a:pPr marL="342900" indent="-342900">
              <a:buFontTx/>
              <a:buChar char="-"/>
            </a:pPr>
            <a:r>
              <a:rPr lang="en-GB" dirty="0"/>
              <a:t>Create scheduler to post offline-created </a:t>
            </a:r>
            <a:r>
              <a:rPr lang="en-GB" dirty="0" err="1"/>
              <a:t>ToDos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Post </a:t>
            </a:r>
            <a:r>
              <a:rPr lang="en-GB" dirty="0" err="1"/>
              <a:t>ToDo</a:t>
            </a:r>
            <a:r>
              <a:rPr lang="en-GB" dirty="0"/>
              <a:t> from IoT flow if above a threshold</a:t>
            </a:r>
          </a:p>
          <a:p>
            <a:pPr marL="342900" indent="-342900">
              <a:buFontTx/>
              <a:buChar char="-"/>
            </a:pPr>
            <a:r>
              <a:rPr lang="en-GB" dirty="0"/>
              <a:t>Create Node-RED dashboards for </a:t>
            </a:r>
            <a:r>
              <a:rPr lang="en-GB" dirty="0" err="1"/>
              <a:t>ToDos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Update React app layout to fit nicely on mobile</a:t>
            </a:r>
          </a:p>
        </p:txBody>
      </p:sp>
    </p:spTree>
    <p:extLst>
      <p:ext uri="{BB962C8B-B14F-4D97-AF65-F5344CB8AC3E}">
        <p14:creationId xmlns:p14="http://schemas.microsoft.com/office/powerpoint/2010/main" val="397844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76BD9-C5C4-4A60-B61B-447A7036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and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B04E-A8B3-487C-A2B5-E9E31085A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Paul Withers</a:t>
            </a:r>
          </a:p>
          <a:p>
            <a:pPr marL="0" indent="0">
              <a:buNone/>
            </a:pPr>
            <a:r>
              <a:rPr lang="en-GB" sz="2000" dirty="0"/>
              <a:t>Intec Systems Ltd</a:t>
            </a:r>
          </a:p>
          <a:p>
            <a:pPr marL="0" indent="0">
              <a:buNone/>
            </a:pPr>
            <a:r>
              <a:rPr lang="en-GB" sz="1800" dirty="0"/>
              <a:t>http://www.intec.co.uk/blog</a:t>
            </a:r>
          </a:p>
          <a:p>
            <a:pPr marL="0" indent="0">
              <a:buNone/>
            </a:pPr>
            <a:r>
              <a:rPr lang="en-GB" sz="2000" dirty="0"/>
              <a:t>@</a:t>
            </a:r>
            <a:r>
              <a:rPr lang="en-GB" sz="2000" dirty="0" err="1"/>
              <a:t>paulswithers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http://watsonwork.me/pwithers@intec.co.uk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EFB8F-C2C2-4A82-B965-8E253E3F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382705" cy="42958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John Jardin</a:t>
            </a:r>
          </a:p>
          <a:p>
            <a:pPr marL="0" indent="0">
              <a:buNone/>
            </a:pPr>
            <a:r>
              <a:rPr lang="en-GB" sz="2000" dirty="0"/>
              <a:t>Agilit-e</a:t>
            </a:r>
          </a:p>
          <a:p>
            <a:pPr marL="0" indent="0">
              <a:buNone/>
            </a:pPr>
            <a:r>
              <a:rPr lang="en-GB" sz="2000" dirty="0"/>
              <a:t>Website: https://</a:t>
            </a:r>
            <a:r>
              <a:rPr lang="en-GB" sz="2000" dirty="0" err="1"/>
              <a:t>www.agilite.io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Blog: http://</a:t>
            </a:r>
            <a:r>
              <a:rPr lang="en-GB" sz="2000" dirty="0" err="1"/>
              <a:t>bleedingcode.com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Twitter: @JohnJardinCodes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3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 architecture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mind-set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 / Java) </a:t>
            </a:r>
          </a:p>
          <a:p>
            <a:r>
              <a:rPr lang="en-GB" dirty="0"/>
              <a:t>nupdate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etc.)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Third-party tools for better auditing (incl. OpenLog)</a:t>
            </a:r>
          </a:p>
          <a:p>
            <a:r>
              <a:rPr lang="en-GB" dirty="0"/>
              <a:t>Export to data warehouse / NotesSQL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 nomine de te fabula 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similarities to a microservice architecture, just differences of scale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5581</TotalTime>
  <Words>1219</Words>
  <Application>Microsoft Office PowerPoint</Application>
  <PresentationFormat>Widescreen</PresentationFormat>
  <Paragraphs>309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Courier New</vt:lpstr>
      <vt:lpstr>Mangal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demo</vt:lpstr>
      <vt:lpstr>PowerPoint Presentation</vt:lpstr>
      <vt:lpstr>Domino as a  datastore and api gateway</vt:lpstr>
      <vt:lpstr>Domino rest options</vt:lpstr>
      <vt:lpstr>REST VS API</vt:lpstr>
      <vt:lpstr>REST VS API CONT.</vt:lpstr>
      <vt:lpstr>REST PERFORMANCE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A Different Approach</vt:lpstr>
      <vt:lpstr>A Different Approach Cont.</vt:lpstr>
      <vt:lpstr>Container Clustering</vt:lpstr>
      <vt:lpstr>Container Clustering</vt:lpstr>
      <vt:lpstr>Benefits of Container Clustering </vt:lpstr>
      <vt:lpstr>ReactJS</vt:lpstr>
      <vt:lpstr>What is reactJS</vt:lpstr>
      <vt:lpstr>Platform Agnostic</vt:lpstr>
      <vt:lpstr>Future ideas</vt:lpstr>
      <vt:lpstr>Thank You and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138</cp:revision>
  <dcterms:created xsi:type="dcterms:W3CDTF">2014-11-15T14:24:57Z</dcterms:created>
  <dcterms:modified xsi:type="dcterms:W3CDTF">2018-03-21T21:31:29Z</dcterms:modified>
</cp:coreProperties>
</file>