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6" r:id="rId19"/>
    <p:sldId id="265" r:id="rId20"/>
    <p:sldId id="281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86477" autoAdjust="0"/>
  </p:normalViewPr>
  <p:slideViewPr>
    <p:cSldViewPr snapToGrid="0">
      <p:cViewPr varScale="1">
        <p:scale>
          <a:sx n="160" d="100"/>
          <a:sy n="160" d="100"/>
        </p:scale>
        <p:origin x="20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11" y="6006739"/>
            <a:ext cx="1588193" cy="6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5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6C50A9-C8A1-4CCC-A063-A7A687E70B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36" y="6210300"/>
            <a:ext cx="2126674" cy="51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DDF644-1535-4938-B3E9-4A0BA287080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196517"/>
            <a:ext cx="1851699" cy="510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21" y="6006739"/>
            <a:ext cx="1588193" cy="6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docs/specification/about/" TargetMode="External"/><Relationship Id="rId4" Type="http://schemas.openxmlformats.org/officeDocument/2006/relationships/hyperlink" Target="https://swagger.io/docs/specification/2-0/basic-structure/" TargetMode="External"/><Relationship Id="rId5" Type="http://schemas.openxmlformats.org/officeDocument/2006/relationships/hyperlink" Target="https://swaggerhub.com/?_ga=2.181256484.2080916025.1518440845-1621221553.1516021767" TargetMode="External"/><Relationship Id="rId6" Type="http://schemas.openxmlformats.org/officeDocument/2006/relationships/hyperlink" Target="https://mermade.org.uk/openapi-converter" TargetMode="External"/><Relationship Id="rId7" Type="http://schemas.openxmlformats.org/officeDocument/2006/relationships/hyperlink" Target="https://swagger.io/swagger-ui/" TargetMode="External"/><Relationship Id="rId8" Type="http://schemas.openxmlformats.org/officeDocument/2006/relationships/hyperlink" Target="http://www.intec.co.uk/swagger-domino-developers-part-three-mock-server-thanks-stephan-wissel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ditor.swagger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List_of_HTTP_status_cod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4" Type="http://schemas.openxmlformats.org/officeDocument/2006/relationships/hyperlink" Target="http://cmder.net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aulswithers.github.io/blog/2016/07/13/thoughts-on-domin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ostillic.us/blog/posts/6AF303DE836BA02D85257D570058B1C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</a:t>
            </a:r>
            <a:r>
              <a:rPr lang="en-GB" sz="4400" dirty="0" err="1"/>
              <a:t>Javascript</a:t>
            </a:r>
            <a:r>
              <a:rPr lang="en-GB" sz="4400" dirty="0"/>
              <a:t>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</a:t>
            </a:r>
            <a:r>
              <a:rPr lang="en-US" dirty="0" smtClean="0"/>
              <a:t>Agilit-e</a:t>
            </a:r>
            <a:endParaRPr lang="en-US" dirty="0"/>
          </a:p>
        </p:txBody>
      </p:sp>
      <p:pic>
        <p:nvPicPr>
          <p:cNvPr id="1028" name="Picture 4" descr="C:\Users\withersp\AppData\Local\SNAGHTML24b362b0.PNG">
            <a:extLst>
              <a:ext uri="{FF2B5EF4-FFF2-40B4-BE49-F238E27FC236}">
                <a16:creationId xmlns:a16="http://schemas.microsoft.com/office/drawing/2014/main" xmlns="" id="{12E16609-9DD1-43D3-91F4-84B15254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0174"/>
            <a:ext cx="2759309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datastore – REST Access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29601" cy="4421991"/>
          </a:xfrm>
        </p:spPr>
        <p:txBody>
          <a:bodyPr/>
          <a:lstStyle/>
          <a:p>
            <a:r>
              <a:rPr lang="en-GB" dirty="0" smtClean="0"/>
              <a:t>DAS (Domino Access Services)</a:t>
            </a:r>
            <a:endParaRPr lang="en-GB" dirty="0"/>
          </a:p>
          <a:p>
            <a:r>
              <a:rPr lang="en-GB" dirty="0"/>
              <a:t>	validation / visibility concerns</a:t>
            </a:r>
          </a:p>
          <a:p>
            <a:r>
              <a:rPr lang="en-GB" dirty="0" err="1"/>
              <a:t>XAgents</a:t>
            </a: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 err="1"/>
              <a:t>SmartNSF</a:t>
            </a:r>
            <a:endParaRPr lang="en-GB" dirty="0"/>
          </a:p>
          <a:p>
            <a:r>
              <a:rPr lang="en-GB" dirty="0"/>
              <a:t>	written using Domain Specific Language</a:t>
            </a:r>
          </a:p>
          <a:p>
            <a:r>
              <a:rPr lang="en-GB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 VS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421991"/>
          </a:xfrm>
        </p:spPr>
        <p:txBody>
          <a:bodyPr/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</a:t>
            </a:r>
            <a:r>
              <a:rPr lang="en-GB" dirty="0" err="1"/>
              <a:t>enums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 VS API CONT.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</a:t>
            </a:r>
            <a:r>
              <a:rPr lang="en-GB" dirty="0" err="1"/>
              <a:t>params</a:t>
            </a:r>
            <a:r>
              <a:rPr lang="en-GB" dirty="0"/>
              <a:t>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 err="1">
                <a:hlinkClick r:id="rId3"/>
              </a:rPr>
              <a:t>OpenAPI</a:t>
            </a:r>
            <a:r>
              <a:rPr lang="en-GB" dirty="0">
                <a:hlinkClick r:id="rId3"/>
              </a:rPr>
              <a:t>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</a:t>
            </a:r>
            <a:r>
              <a:rPr lang="en-GB" dirty="0" smtClean="0"/>
              <a:t>convert (between the 2)</a:t>
            </a:r>
            <a:endParaRPr lang="en-GB" dirty="0"/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</a:t>
            </a:r>
            <a:r>
              <a:rPr lang="en-GB" dirty="0" smtClean="0"/>
              <a:t>created (For?)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</a:t>
            </a:r>
            <a:r>
              <a:rPr lang="en-GB" dirty="0" smtClean="0"/>
              <a:t>braces</a:t>
            </a:r>
            <a:endParaRPr lang="en-GB" dirty="0"/>
          </a:p>
          <a:p>
            <a:r>
              <a:rPr lang="en-GB" dirty="0" err="1"/>
              <a:t>operationIds</a:t>
            </a:r>
            <a:r>
              <a:rPr lang="en-GB" dirty="0"/>
              <a:t>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</a:t>
            </a:r>
            <a:r>
              <a:rPr lang="en-GB" dirty="0" err="1"/>
              <a:t>enums</a:t>
            </a:r>
            <a:r>
              <a:rPr lang="en-GB" dirty="0"/>
              <a:t> for options</a:t>
            </a:r>
          </a:p>
          <a:p>
            <a:r>
              <a:rPr lang="en-GB" dirty="0" err="1"/>
              <a:t>OpenAPI</a:t>
            </a:r>
            <a:r>
              <a:rPr lang="en-GB" dirty="0"/>
              <a:t>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RestClient</a:t>
            </a:r>
            <a:r>
              <a:rPr lang="en-GB" dirty="0"/>
              <a:t>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</a:t>
            </a:r>
            <a:r>
              <a:rPr lang="en-GB" dirty="0" smtClean="0"/>
              <a:t>Request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</a:t>
            </a:r>
            <a:r>
              <a:rPr lang="mr-IN" dirty="0" smtClean="0"/>
              <a:t>–</a:t>
            </a:r>
            <a:r>
              <a:rPr lang="en-GB" dirty="0" smtClean="0"/>
              <a:t> No body data allowed (Ready only)</a:t>
            </a:r>
            <a:endParaRPr lang="en-GB" dirty="0"/>
          </a:p>
          <a:p>
            <a:r>
              <a:rPr lang="en-GB" dirty="0" smtClean="0"/>
              <a:t>POST – Submit data (Read/Write)</a:t>
            </a:r>
            <a:endParaRPr lang="en-GB" dirty="0"/>
          </a:p>
          <a:p>
            <a:r>
              <a:rPr lang="en-GB" dirty="0" smtClean="0"/>
              <a:t>PUT– Replacing entire document </a:t>
            </a:r>
            <a:r>
              <a:rPr lang="en-GB" dirty="0"/>
              <a:t>d</a:t>
            </a:r>
            <a:r>
              <a:rPr lang="en-GB" dirty="0" smtClean="0"/>
              <a:t>ata</a:t>
            </a:r>
            <a:endParaRPr lang="en-GB" dirty="0"/>
          </a:p>
          <a:p>
            <a:r>
              <a:rPr lang="en-GB" dirty="0" smtClean="0"/>
              <a:t>PATCH – Minor update to existing data</a:t>
            </a:r>
            <a:endParaRPr lang="en-GB" dirty="0"/>
          </a:p>
          <a:p>
            <a:r>
              <a:rPr lang="en-GB" dirty="0" smtClean="0"/>
              <a:t>DELETE – Deleting Records (No body data </a:t>
            </a:r>
            <a:r>
              <a:rPr lang="en-GB" dirty="0" smtClean="0"/>
              <a:t>al</a:t>
            </a:r>
            <a:r>
              <a:rPr lang="en-GB" dirty="0" smtClean="0"/>
              <a:t>lowed)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paul</a:t>
            </a:r>
            <a:r>
              <a:rPr lang="en-GB" dirty="0"/>
              <a:t>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 err="1"/>
              <a:t>OpenNTF</a:t>
            </a:r>
            <a:r>
              <a:rPr lang="en-GB" dirty="0"/>
              <a:t>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</a:t>
            </a:r>
            <a:r>
              <a:rPr lang="en-GB" dirty="0" err="1"/>
              <a:t>paulswithers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xmlns="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xmlns="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xmlns="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xmlns="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</a:t>
            </a:r>
            <a:r>
              <a:rPr lang="en-GB" dirty="0" smtClean="0"/>
              <a:t>codes CONT.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Scheduled Agents</a:t>
            </a:r>
            <a:endParaRPr lang="en-GB" dirty="0"/>
          </a:p>
          <a:p>
            <a:r>
              <a:rPr lang="en-GB" dirty="0"/>
              <a:t>	NSF only, language </a:t>
            </a:r>
            <a:r>
              <a:rPr lang="en-GB" dirty="0" smtClean="0"/>
              <a:t>constraints (LS or Painful 	Java)</a:t>
            </a:r>
            <a:endParaRPr lang="en-GB" dirty="0"/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+ </a:t>
            </a:r>
            <a:r>
              <a:rPr lang="en-GB" dirty="0"/>
              <a:t>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API</a:t>
            </a:r>
            <a:endParaRPr lang="en-GB" dirty="0"/>
          </a:p>
          <a:p>
            <a:r>
              <a:rPr lang="en-GB" dirty="0"/>
              <a:t>	XAgent / </a:t>
            </a:r>
            <a:r>
              <a:rPr lang="en-GB" dirty="0" err="1"/>
              <a:t>SmartNSF</a:t>
            </a:r>
            <a:r>
              <a:rPr lang="en-GB" dirty="0"/>
              <a:t> / </a:t>
            </a:r>
            <a:r>
              <a:rPr lang="en-GB" dirty="0" smtClean="0"/>
              <a:t>or REST </a:t>
            </a:r>
            <a:r>
              <a:rPr lang="en-GB" dirty="0"/>
              <a:t>endpoint</a:t>
            </a:r>
          </a:p>
          <a:p>
            <a:r>
              <a:rPr lang="en-GB" dirty="0"/>
              <a:t>	Use </a:t>
            </a:r>
            <a:r>
              <a:rPr lang="en-GB" dirty="0" err="1"/>
              <a:t>Xots</a:t>
            </a:r>
            <a:r>
              <a:rPr lang="en-GB" dirty="0"/>
              <a:t> for background processing</a:t>
            </a:r>
          </a:p>
          <a:p>
            <a:r>
              <a:rPr lang="en-GB" dirty="0"/>
              <a:t>	Utility methods added to ODA to </a:t>
            </a:r>
            <a:r>
              <a:rPr lang="en-GB" dirty="0" smtClean="0"/>
              <a:t>boilerplate 	code</a:t>
            </a:r>
            <a:endParaRPr lang="en-GB" dirty="0"/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</a:t>
            </a:r>
            <a:r>
              <a:rPr lang="en-GB" dirty="0" smtClean="0"/>
              <a:t>of flows that includes Web APIs</a:t>
            </a:r>
            <a:endParaRPr lang="en-GB" dirty="0"/>
          </a:p>
          <a:p>
            <a:pPr marL="901700" indent="-901700"/>
            <a:r>
              <a:rPr lang="en-GB" dirty="0"/>
              <a:t>	Other schedulers would work, as long as they can call a </a:t>
            </a:r>
            <a:r>
              <a:rPr lang="en-GB" dirty="0" smtClean="0"/>
              <a:t>Web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 smtClean="0"/>
              <a:t>An integration tool for wiring together APIs and online services</a:t>
            </a:r>
          </a:p>
          <a:p>
            <a:r>
              <a:rPr lang="en-GB" dirty="0" smtClean="0"/>
              <a:t>Available </a:t>
            </a:r>
            <a:r>
              <a:rPr lang="en-GB" dirty="0"/>
              <a:t>on IBM Cloud, local node.js app or Docker</a:t>
            </a:r>
          </a:p>
          <a:p>
            <a:pPr marL="901700" indent="-901700"/>
            <a:r>
              <a:rPr lang="en-GB" dirty="0"/>
              <a:t>	</a:t>
            </a:r>
            <a:r>
              <a:rPr lang="en-GB" dirty="0" smtClean="0"/>
              <a:t>Note: Docker </a:t>
            </a:r>
            <a:r>
              <a:rPr lang="en-GB" dirty="0"/>
              <a:t>containers not aware of host’s “localhost” or other </a:t>
            </a:r>
            <a:r>
              <a:rPr lang="en-GB" dirty="0" smtClean="0"/>
              <a:t>containers</a:t>
            </a:r>
          </a:p>
          <a:p>
            <a:r>
              <a:rPr lang="en-GB" dirty="0" smtClean="0"/>
              <a:t>Schedule tasks via Inject node (or Big Timer)</a:t>
            </a:r>
          </a:p>
          <a:p>
            <a:r>
              <a:rPr lang="en-GB" dirty="0" smtClean="0"/>
              <a:t>Basic </a:t>
            </a:r>
            <a:r>
              <a:rPr lang="en-GB" dirty="0"/>
              <a:t>authentication can be set</a:t>
            </a:r>
          </a:p>
          <a:p>
            <a:r>
              <a:rPr lang="en-GB" dirty="0"/>
              <a:t>Flows can be imported / exported as </a:t>
            </a:r>
            <a:r>
              <a:rPr lang="en-GB" dirty="0" smtClean="0"/>
              <a:t>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 err="1">
                <a:hlinkClick r:id="rId3"/>
              </a:rPr>
              <a:t>ngrok</a:t>
            </a:r>
            <a:r>
              <a:rPr lang="en-GB" dirty="0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 dirty="0"/>
              <a:t> is </a:t>
            </a:r>
            <a:r>
              <a:rPr lang="en-GB" dirty="0" smtClean="0"/>
              <a:t>a good </a:t>
            </a:r>
            <a:r>
              <a:rPr lang="en-GB" dirty="0"/>
              <a:t>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0" y="3272333"/>
            <a:ext cx="5073263" cy="27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John Jardin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 smtClean="0"/>
              <a:t>CTO, Agilit-e</a:t>
            </a:r>
            <a:endParaRPr lang="en-GB" dirty="0"/>
          </a:p>
          <a:p>
            <a:r>
              <a:rPr lang="en-GB" dirty="0" smtClean="0"/>
              <a:t>IBM Champion (Cloud and ICS)</a:t>
            </a:r>
            <a:endParaRPr lang="en-GB" dirty="0"/>
          </a:p>
          <a:p>
            <a:r>
              <a:rPr lang="en-GB" dirty="0" smtClean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xmlns="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smtClean="0"/>
                <a:t>Integration &amp; Cloud Architect</a:t>
              </a:r>
              <a:endParaRPr lang="en-US" sz="17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xmlns="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xmlns="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smtClean="0"/>
                <a:t>DevOps Engineer</a:t>
              </a:r>
              <a:endParaRPr lang="en-US" sz="17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xmlns="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smtClean="0"/>
                <a:t>AI Programming</a:t>
              </a:r>
              <a:endParaRPr lang="en-US" sz="1700" kern="1200" dirty="0"/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smtClean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Domino </a:t>
            </a:r>
            <a:r>
              <a:rPr lang="en-GB" dirty="0"/>
              <a:t>as datastore, REST access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</a:t>
            </a:r>
            <a:r>
              <a:rPr lang="en-GB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Containerization and Clustering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</a:t>
            </a:r>
            <a:r>
              <a:rPr lang="en-GB" dirty="0" smtClean="0"/>
              <a:t>NSF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A first step in ultimately migrating away from a Notes and Domino ecosystem</a:t>
            </a:r>
            <a:endParaRPr lang="en-GB" dirty="0"/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develop and include Domino as the datastore for a microservices </a:t>
            </a:r>
            <a:r>
              <a:rPr lang="en-GB" dirty="0" smtClean="0"/>
              <a:t>architecture (Notes: Also an API Gateway and Domino is the Master fo</a:t>
            </a:r>
            <a:r>
              <a:rPr lang="en-GB" dirty="0" smtClean="0"/>
              <a:t>r the </a:t>
            </a:r>
            <a:r>
              <a:rPr lang="en-GB" dirty="0" err="1" smtClean="0"/>
              <a:t>microservice</a:t>
            </a:r>
            <a:r>
              <a:rPr lang="en-GB" dirty="0" smtClean="0"/>
              <a:t> environment)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smtClean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A </a:t>
            </a:r>
            <a:r>
              <a:rPr lang="en-GB" dirty="0" err="1" smtClean="0"/>
              <a:t>mindshift</a:t>
            </a:r>
            <a:r>
              <a:rPr lang="en-GB" dirty="0" smtClean="0"/>
              <a:t> in thinking (Note: Find a nice way to say this)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</a:t>
            </a:r>
            <a:r>
              <a:rPr lang="en-GB" dirty="0" smtClean="0"/>
              <a:t>)</a:t>
            </a:r>
          </a:p>
          <a:p>
            <a:r>
              <a:rPr lang="en-GB" dirty="0" smtClean="0"/>
              <a:t>UI, MVC and Data (NSF)</a:t>
            </a:r>
            <a:endParaRPr lang="en-GB" dirty="0"/>
          </a:p>
          <a:p>
            <a:r>
              <a:rPr lang="en-GB" dirty="0"/>
              <a:t>Domino </a:t>
            </a:r>
            <a:r>
              <a:rPr lang="en-GB" dirty="0" smtClean="0"/>
              <a:t>languages </a:t>
            </a:r>
            <a:r>
              <a:rPr lang="en-GB" dirty="0" smtClean="0"/>
              <a:t>for </a:t>
            </a:r>
            <a:r>
              <a:rPr lang="en-GB" dirty="0"/>
              <a:t>workflow (LS / SSJS / Java) </a:t>
            </a:r>
          </a:p>
          <a:p>
            <a:r>
              <a:rPr lang="en-GB" dirty="0" err="1"/>
              <a:t>nupdate</a:t>
            </a:r>
            <a:r>
              <a:rPr lang="en-GB" dirty="0"/>
              <a:t>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LDAP </a:t>
            </a:r>
            <a:r>
              <a:rPr lang="en-GB" dirty="0" smtClean="0"/>
              <a:t>as an alternative for </a:t>
            </a:r>
            <a:r>
              <a:rPr lang="en-GB" dirty="0"/>
              <a:t>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</a:t>
            </a:r>
            <a:r>
              <a:rPr lang="en-GB" dirty="0" smtClean="0"/>
              <a:t>Server on top of Domino</a:t>
            </a:r>
            <a:endParaRPr lang="en-GB" dirty="0"/>
          </a:p>
          <a:p>
            <a:r>
              <a:rPr lang="en-GB" dirty="0"/>
              <a:t>ODBC / JDBC / LEI / agents </a:t>
            </a:r>
            <a:r>
              <a:rPr lang="en-GB" dirty="0" smtClean="0"/>
              <a:t>processing </a:t>
            </a:r>
            <a:r>
              <a:rPr lang="en-GB" dirty="0"/>
              <a:t>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Lotus Workflow for </a:t>
            </a:r>
            <a:r>
              <a:rPr lang="en-GB" dirty="0" smtClean="0"/>
              <a:t>BPM</a:t>
            </a:r>
            <a:endParaRPr lang="en-GB" dirty="0"/>
          </a:p>
          <a:p>
            <a:r>
              <a:rPr lang="en-GB" dirty="0"/>
              <a:t>Third-party tools for better auditing (incl. </a:t>
            </a:r>
            <a:r>
              <a:rPr lang="en-GB" dirty="0" err="1"/>
              <a:t>OpenLog</a:t>
            </a:r>
            <a:r>
              <a:rPr lang="en-GB" dirty="0"/>
              <a:t>)</a:t>
            </a:r>
          </a:p>
          <a:p>
            <a:r>
              <a:rPr lang="en-GB" dirty="0"/>
              <a:t>Export to data warehouse / </a:t>
            </a:r>
            <a:r>
              <a:rPr lang="en-GB" dirty="0" err="1"/>
              <a:t>NotesSQL</a:t>
            </a:r>
            <a:r>
              <a:rPr lang="en-GB" dirty="0"/>
              <a:t>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 err="1"/>
              <a:t>Mutato</a:t>
            </a:r>
            <a:r>
              <a:rPr lang="en-GB" sz="4000" dirty="0"/>
              <a:t> </a:t>
            </a:r>
            <a:r>
              <a:rPr lang="en-GB" sz="4000" dirty="0" err="1"/>
              <a:t>nomine</a:t>
            </a:r>
            <a:r>
              <a:rPr lang="en-GB" sz="4000" dirty="0"/>
              <a:t> de </a:t>
            </a:r>
            <a:r>
              <a:rPr lang="en-GB" sz="4000" dirty="0" err="1"/>
              <a:t>te</a:t>
            </a:r>
            <a:r>
              <a:rPr lang="en-GB" sz="4000" dirty="0"/>
              <a:t> </a:t>
            </a:r>
            <a:r>
              <a:rPr lang="en-GB" sz="4000" dirty="0" err="1"/>
              <a:t>fabula</a:t>
            </a:r>
            <a:r>
              <a:rPr lang="en-GB" sz="4000" dirty="0"/>
              <a:t> </a:t>
            </a:r>
            <a:r>
              <a:rPr lang="en-GB" sz="4000" dirty="0" err="1"/>
              <a:t>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</a:t>
            </a:r>
            <a:r>
              <a:rPr lang="en-GB" dirty="0" smtClean="0"/>
              <a:t>“microservices” </a:t>
            </a:r>
            <a:r>
              <a:rPr lang="en-GB" dirty="0"/>
              <a:t>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3633</TotalTime>
  <Words>702</Words>
  <Application>Microsoft Macintosh PowerPoint</Application>
  <PresentationFormat>Widescreen</PresentationFormat>
  <Paragraphs>181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Century Gothic</vt:lpstr>
      <vt:lpstr>Courier New</vt:lpstr>
      <vt:lpstr>Mangal</vt:lpstr>
      <vt:lpstr>Arial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datastore – REST Access</vt:lpstr>
      <vt:lpstr>Domino rest options</vt:lpstr>
      <vt:lpstr>REST VS API</vt:lpstr>
      <vt:lpstr>REST VS API CONT.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John Jardin</cp:lastModifiedBy>
  <cp:revision>110</cp:revision>
  <dcterms:created xsi:type="dcterms:W3CDTF">2014-11-15T14:24:57Z</dcterms:created>
  <dcterms:modified xsi:type="dcterms:W3CDTF">2018-02-19T16:30:41Z</dcterms:modified>
</cp:coreProperties>
</file>