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  <p:sldId id="282" r:id="rId27"/>
    <p:sldId id="284" r:id="rId28"/>
    <p:sldId id="285" r:id="rId29"/>
    <p:sldId id="286" r:id="rId30"/>
    <p:sldId id="287" r:id="rId31"/>
    <p:sldId id="283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9" autoAdjust="0"/>
    <p:restoredTop sz="86489" autoAdjust="0"/>
  </p:normalViewPr>
  <p:slideViewPr>
    <p:cSldViewPr snapToGrid="0">
      <p:cViewPr varScale="1">
        <p:scale>
          <a:sx n="134" d="100"/>
          <a:sy n="134" d="100"/>
        </p:scale>
        <p:origin x="208" y="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20/02/2018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jpg"/><Relationship Id="rId1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about/" TargetMode="External"/><Relationship Id="rId4" Type="http://schemas.openxmlformats.org/officeDocument/2006/relationships/hyperlink" Target="https://swagger.io/docs/specification/2-0/basic-structure/" TargetMode="External"/><Relationship Id="rId5" Type="http://schemas.openxmlformats.org/officeDocument/2006/relationships/hyperlink" Target="https://swaggerhub.com/?_ga=2.181256484.2080916025.1518440845-1621221553.1516021767" TargetMode="External"/><Relationship Id="rId6" Type="http://schemas.openxmlformats.org/officeDocument/2006/relationships/hyperlink" Target="https://mermade.org.uk/openapi-converter" TargetMode="External"/><Relationship Id="rId7" Type="http://schemas.openxmlformats.org/officeDocument/2006/relationships/hyperlink" Target="https://swagger.io/swagger-ui/" TargetMode="External"/><Relationship Id="rId8" Type="http://schemas.openxmlformats.org/officeDocument/2006/relationships/hyperlink" Target="http://www.intec.co.uk/swagger-domino-developers-part-three-mock-server-thanks-stephan-wissel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ditor.swagger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List_of_HTTP_status_cod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4" Type="http://schemas.openxmlformats.org/officeDocument/2006/relationships/hyperlink" Target="http://cmder.net/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aulswithers.github.io/blog/2016/07/13/thoughts-on-domi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ostillic.us/blog/posts/6AF303DE836BA02D85257D570058B1C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smtClean="0"/>
              <a:t>JavaScript </a:t>
            </a:r>
            <a:r>
              <a:rPr lang="en-GB" sz="4400" dirty="0"/>
              <a:t>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</a:t>
            </a:r>
            <a:r>
              <a:rPr lang="en-GB" dirty="0"/>
              <a:t>datastore</a:t>
            </a:r>
            <a:r>
              <a:rPr lang="en-GB" dirty="0"/>
              <a:t>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50"/>
            <a:ext cx="8229601" cy="40646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Darwino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</a:t>
            </a:r>
            <a:r>
              <a:rPr lang="en-GB" dirty="0"/>
              <a:t>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/>
              <a:t>RestClient</a:t>
            </a:r>
            <a:r>
              <a:rPr lang="en-GB" dirty="0"/>
              <a:t>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xmlns="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xmlns="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xmlns="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xmlns="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Microservices For Domino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Microservice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Micro-Functions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Breakdown functions into re-usable/modular 	code blocks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Each function should do one thing and do it 	well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Simplify and optimize the code within each 	function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A function shouldn’t contain more than 80-	100 lines of code</a:t>
            </a:r>
            <a:endParaRPr lang="en-GB" dirty="0"/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Develop ”Pure Functions” whenever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Microservice Patterns Cont.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Micro-Services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	Define which micro-functions can become 	services to 3</a:t>
            </a:r>
            <a:r>
              <a:rPr lang="en-GB" baseline="30000" dirty="0" smtClean="0"/>
              <a:t>rd</a:t>
            </a:r>
            <a:r>
              <a:rPr lang="en-GB" dirty="0" smtClean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Create API Endpoints that trigger your micro-	functions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Ensure a strong security layer for 3</a:t>
            </a:r>
            <a:r>
              <a:rPr lang="en-GB" baseline="30000" dirty="0" smtClean="0"/>
              <a:t>rd</a:t>
            </a:r>
            <a:r>
              <a:rPr lang="en-GB" dirty="0" smtClean="0"/>
              <a:t> parties to 	interface with before triggering your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Different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Don’t build 3</a:t>
            </a:r>
            <a:r>
              <a:rPr lang="en-GB" baseline="30000" dirty="0" smtClean="0"/>
              <a:t>rd</a:t>
            </a:r>
            <a:r>
              <a:rPr lang="en-GB" dirty="0" smtClean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All communication occurs using APIs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xmlns="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xmlns="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xmlns="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xmlns="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Different Approach Cont.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Example 1: ReactJS User Interface</a:t>
            </a:r>
            <a:endParaRPr lang="en-GB" dirty="0" smtClean="0"/>
          </a:p>
          <a:p>
            <a:pPr marL="1028700" lvl="1" indent="-342900">
              <a:buFont typeface="Arial" charset="0"/>
              <a:buChar char="•"/>
            </a:pPr>
            <a:r>
              <a:rPr lang="en-GB" dirty="0" smtClean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 smtClean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 smtClean="0"/>
              <a:t>Deploy React App as a standalone container</a:t>
            </a:r>
            <a:endParaRPr lang="en-GB" dirty="0" smtClean="0"/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 smtClean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 smtClean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 smtClean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 smtClean="0"/>
              <a:t>Deploy Web Socket Server as standalone container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Container 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Run Kubernetes as a sidecar to your Domino environment</a:t>
            </a:r>
            <a:endParaRPr lang="en-GB" dirty="0" smtClean="0"/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Manage integration, security, testing and more with Istio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Container Clustering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CPU and Memory can be assigned and managed per container/container group</a:t>
            </a:r>
            <a:endParaRPr lang="en-GB" dirty="0" smtClean="0"/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</a:t>
            </a:r>
            <a:r>
              <a:rPr lang="en-GB" dirty="0"/>
              <a:t>datastore</a:t>
            </a:r>
            <a:r>
              <a:rPr lang="en-GB" dirty="0"/>
              <a:t>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Container Clustering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</a:t>
            </a:r>
            <a:r>
              <a:rPr lang="en-GB" dirty="0"/>
              <a:t>datastore</a:t>
            </a:r>
            <a:r>
              <a:rPr lang="en-GB" dirty="0"/>
              <a:t>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</a:t>
            </a:r>
            <a:r>
              <a:rPr lang="en-GB" dirty="0" smtClean="0"/>
              <a:t>mind-set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</a:t>
            </a:r>
            <a:r>
              <a:rPr lang="en-GB" dirty="0" smtClean="0"/>
              <a:t>etc.)</a:t>
            </a:r>
            <a:endParaRPr lang="en-GB" dirty="0"/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</a:t>
            </a:r>
            <a:r>
              <a:rPr lang="en-GB" dirty="0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</a:t>
            </a:r>
            <a:r>
              <a:rPr lang="en-GB" sz="4000" dirty="0"/>
              <a:t> nomine de </a:t>
            </a:r>
            <a:r>
              <a:rPr lang="en-GB" sz="4000" dirty="0"/>
              <a:t>te</a:t>
            </a:r>
            <a:r>
              <a:rPr lang="en-GB" sz="4000" dirty="0"/>
              <a:t> </a:t>
            </a:r>
            <a:r>
              <a:rPr lang="en-GB" sz="4000" dirty="0"/>
              <a:t>fabula</a:t>
            </a:r>
            <a:r>
              <a:rPr lang="en-GB" sz="4000" dirty="0"/>
              <a:t> </a:t>
            </a:r>
            <a:r>
              <a:rPr lang="en-GB" sz="4000" dirty="0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3687</TotalTime>
  <Words>916</Words>
  <Application>Microsoft Macintosh PowerPoint</Application>
  <PresentationFormat>Widescreen</PresentationFormat>
  <Paragraphs>235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Century Gothic</vt:lpstr>
      <vt:lpstr>Courier New</vt:lpstr>
      <vt:lpstr>Mangal</vt:lpstr>
      <vt:lpstr>Arial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John Jardin</cp:lastModifiedBy>
  <cp:revision>119</cp:revision>
  <dcterms:created xsi:type="dcterms:W3CDTF">2014-11-15T14:24:57Z</dcterms:created>
  <dcterms:modified xsi:type="dcterms:W3CDTF">2018-02-20T10:51:43Z</dcterms:modified>
</cp:coreProperties>
</file>