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94" r:id="rId16"/>
    <p:sldId id="268" r:id="rId17"/>
    <p:sldId id="269" r:id="rId18"/>
    <p:sldId id="270" r:id="rId19"/>
    <p:sldId id="266" r:id="rId20"/>
    <p:sldId id="265" r:id="rId21"/>
    <p:sldId id="281" r:id="rId22"/>
    <p:sldId id="274" r:id="rId23"/>
    <p:sldId id="275" r:id="rId24"/>
    <p:sldId id="276" r:id="rId25"/>
    <p:sldId id="277" r:id="rId26"/>
    <p:sldId id="278" r:id="rId27"/>
    <p:sldId id="282" r:id="rId28"/>
    <p:sldId id="284" r:id="rId29"/>
    <p:sldId id="285" r:id="rId30"/>
    <p:sldId id="286" r:id="rId31"/>
    <p:sldId id="287" r:id="rId32"/>
    <p:sldId id="283" r:id="rId33"/>
    <p:sldId id="288" r:id="rId34"/>
    <p:sldId id="289" r:id="rId35"/>
    <p:sldId id="291" r:id="rId36"/>
    <p:sldId id="292" r:id="rId37"/>
    <p:sldId id="293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7" autoAdjust="0"/>
    <p:restoredTop sz="86488" autoAdjust="0"/>
  </p:normalViewPr>
  <p:slideViewPr>
    <p:cSldViewPr snapToGrid="0">
      <p:cViewPr varScale="1">
        <p:scale>
          <a:sx n="67" d="100"/>
          <a:sy n="67" d="100"/>
        </p:scale>
        <p:origin x="59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536493"/>
            <a:ext cx="8229601" cy="446153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  <a:p>
            <a:endParaRPr lang="en-GB" dirty="0"/>
          </a:p>
          <a:p>
            <a:pPr algn="ctr"/>
            <a:r>
              <a:rPr lang="en-GB" sz="3200" b="1" i="1" dirty="0"/>
              <a:t>Newsflash: Domino10 brings NodeJS, </a:t>
            </a:r>
            <a:r>
              <a:rPr lang="en-GB" sz="3200" b="1" i="1" dirty="0" err="1"/>
              <a:t>LoopBack</a:t>
            </a:r>
            <a:r>
              <a:rPr lang="en-GB" sz="3200" b="1" i="1" dirty="0"/>
              <a:t>, (Node-RED)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planning up-front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lvl="1" indent="0">
              <a:buNone/>
            </a:pPr>
            <a:r>
              <a:rPr lang="en-GB" sz="2600" b="1" dirty="0" err="1"/>
              <a:t>LoopBack</a:t>
            </a:r>
            <a:r>
              <a:rPr lang="en-GB" sz="2600" b="1" dirty="0"/>
              <a:t> + NodeJS FTW with Domino 10??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5B7-C670-424B-B482-EF2362D0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8734-736E-4B6A-B60C-D67BA85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= stateless, servlet = state</a:t>
            </a:r>
            <a:r>
              <a:rPr lang="en-GB" i="1" dirty="0"/>
              <a:t>ful</a:t>
            </a:r>
          </a:p>
          <a:p>
            <a:endParaRPr lang="en-GB" dirty="0"/>
          </a:p>
          <a:p>
            <a:r>
              <a:rPr lang="en-GB" dirty="0"/>
              <a:t>Cache with…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ConcurrentHashMap</a:t>
            </a:r>
            <a:r>
              <a:rPr lang="en-GB" dirty="0"/>
              <a:t> (think </a:t>
            </a:r>
            <a:r>
              <a:rPr lang="en-GB" dirty="0" err="1"/>
              <a:t>applicationScope</a:t>
            </a:r>
            <a:r>
              <a:rPr lang="en-GB" dirty="0"/>
              <a:t>)</a:t>
            </a:r>
          </a:p>
          <a:p>
            <a:pPr marL="342900" indent="-342900">
              <a:buFontTx/>
              <a:buChar char="-"/>
            </a:pPr>
            <a:r>
              <a:rPr lang="en-GB" dirty="0"/>
              <a:t>Google Guava Caches (better management)</a:t>
            </a:r>
          </a:p>
          <a:p>
            <a:pPr marL="342900" indent="-342900">
              <a:buFontTx/>
              <a:buChar char="-"/>
            </a:pPr>
            <a:r>
              <a:rPr lang="en-GB" dirty="0"/>
              <a:t>Cache Server (e.g. </a:t>
            </a:r>
            <a:r>
              <a:rPr lang="en-GB" dirty="0" err="1"/>
              <a:t>memcache</a:t>
            </a:r>
            <a:r>
              <a:rPr lang="en-GB" dirty="0"/>
              <a:t>, </a:t>
            </a:r>
            <a:r>
              <a:rPr lang="en-GB" dirty="0" err="1"/>
              <a:t>Ehcache</a:t>
            </a:r>
            <a:r>
              <a:rPr lang="en-GB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57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/>
              <a:t>RestClient plugin for Firefox</a:t>
            </a:r>
          </a:p>
          <a:p>
            <a:pPr marL="342900" indent="-342900">
              <a:buFontTx/>
              <a:buChar char="-"/>
            </a:pPr>
            <a:r>
              <a:rPr lang="en-GB" b="1" dirty="0" err="1"/>
              <a:t>LoopBack</a:t>
            </a:r>
            <a:r>
              <a:rPr lang="en-GB" b="1" dirty="0"/>
              <a:t> with Domino 10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	PATCH not enabled by default on Domino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694421" cy="4055469"/>
          </a:xfrm>
        </p:spPr>
        <p:txBody>
          <a:bodyPr>
            <a:normAutofit/>
          </a:bodyPr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 – </a:t>
            </a:r>
            <a:r>
              <a:rPr lang="en-GB" b="1" dirty="0"/>
              <a:t>Installable alongside Domino with NodeJS</a:t>
            </a:r>
            <a:endParaRPr lang="en-GB" dirty="0"/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Additional nodes for e.g. Watson Services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A function shouldn’t contain more than 80-	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008480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A JavaScript library for building user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NOT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the “V” of MVC (Model/View/Controller)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HTML is placed in JavaScript classes to create Web Components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This is similar to Custom Controls in XPages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makes use of a Virtual DOM and Diffing</a:t>
            </a:r>
          </a:p>
        </p:txBody>
      </p:sp>
    </p:spTree>
    <p:extLst>
      <p:ext uri="{BB962C8B-B14F-4D97-AF65-F5344CB8AC3E}">
        <p14:creationId xmlns:p14="http://schemas.microsoft.com/office/powerpoint/2010/main" val="46941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React exists as a platform-agnostic solution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Webpack and Babel compile React to a single JS file 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The ”create-react-app” module provides all required build tools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 typical React dev environment: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Atom/VS Code (Editor)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ExpressJS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971490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76BD9-C5C4-4A60-B61B-447A703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and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B04E-A8B3-487C-A2B5-E9E31085A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Paul Withers</a:t>
            </a:r>
          </a:p>
          <a:p>
            <a:pPr marL="0" indent="0">
              <a:buNone/>
            </a:pPr>
            <a:r>
              <a:rPr lang="en-GB" sz="2000" dirty="0"/>
              <a:t>Intec Systems Ltd</a:t>
            </a:r>
          </a:p>
          <a:p>
            <a:pPr marL="0" indent="0">
              <a:buNone/>
            </a:pPr>
            <a:r>
              <a:rPr lang="en-GB" sz="1800" dirty="0"/>
              <a:t>http://www.intec.co.uk/blog</a:t>
            </a:r>
          </a:p>
          <a:p>
            <a:pPr marL="0" indent="0">
              <a:buNone/>
            </a:pPr>
            <a:r>
              <a:rPr lang="en-GB" sz="2000" dirty="0"/>
              <a:t>@</a:t>
            </a:r>
            <a:r>
              <a:rPr lang="en-GB" sz="2000" dirty="0" err="1"/>
              <a:t>paulswithers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http://watsonwork.me/pwithers@intec.co.uk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FB8F-C2C2-4A82-B965-8E253E3F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382705" cy="42958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John Jardin</a:t>
            </a:r>
          </a:p>
          <a:p>
            <a:pPr marL="0" indent="0">
              <a:buNone/>
            </a:pPr>
            <a:r>
              <a:rPr lang="en-GB" sz="2000" dirty="0"/>
              <a:t>Agilit-e</a:t>
            </a:r>
          </a:p>
          <a:p>
            <a:pPr marL="0" indent="0">
              <a:buNone/>
            </a:pPr>
            <a:r>
              <a:rPr lang="en-GB" sz="2000" dirty="0"/>
              <a:t>Website: https://</a:t>
            </a:r>
            <a:r>
              <a:rPr lang="en-GB" sz="2000" dirty="0" err="1"/>
              <a:t>www.agilite.io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Blog: http://</a:t>
            </a:r>
            <a:r>
              <a:rPr lang="en-GB" sz="2000" dirty="0" err="1"/>
              <a:t>bleedingcode.com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Twitter: @JohnJardinCodes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0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ReactJS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“microservices”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4221</TotalTime>
  <Words>1137</Words>
  <Application>Microsoft Office PowerPoint</Application>
  <PresentationFormat>Widescreen</PresentationFormat>
  <Paragraphs>284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Mangal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a  datastore and api gateway</vt:lpstr>
      <vt:lpstr>Domino rest options</vt:lpstr>
      <vt:lpstr>REST VS API</vt:lpstr>
      <vt:lpstr>REST VS API CONT.</vt:lpstr>
      <vt:lpstr>REST PERFORMANCE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A Different Approach</vt:lpstr>
      <vt:lpstr>A Different Approach Cont.</vt:lpstr>
      <vt:lpstr>Container Clustering</vt:lpstr>
      <vt:lpstr>Container Clustering</vt:lpstr>
      <vt:lpstr>Benefits of Container Clustering </vt:lpstr>
      <vt:lpstr>ReactJS</vt:lpstr>
      <vt:lpstr>What is reactJS</vt:lpstr>
      <vt:lpstr>Platform Agnostic</vt:lpstr>
      <vt:lpstr>Thank You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130</cp:revision>
  <dcterms:created xsi:type="dcterms:W3CDTF">2014-11-15T14:24:57Z</dcterms:created>
  <dcterms:modified xsi:type="dcterms:W3CDTF">2018-03-13T08:24:11Z</dcterms:modified>
</cp:coreProperties>
</file>