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9" autoAdjust="0"/>
    <p:restoredTop sz="86489" autoAdjust="0"/>
  </p:normalViewPr>
  <p:slideViewPr>
    <p:cSldViewPr snapToGrid="0">
      <p:cViewPr varScale="1">
        <p:scale>
          <a:sx n="71" d="100"/>
          <a:sy n="71" d="100"/>
        </p:scale>
        <p:origin x="27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21/02/2018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50"/>
            <a:ext cx="8229601" cy="406468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/>
              <a:t>Darwino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Paul Withers</a:t>
            </a:r>
          </a:p>
          <a:p>
            <a:pPr marL="0" indent="0">
              <a:buNone/>
            </a:pPr>
            <a:r>
              <a:rPr lang="en-GB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4175</TotalTime>
  <Words>968</Words>
  <Application>Microsoft Office PowerPoint</Application>
  <PresentationFormat>Widescreen</PresentationFormat>
  <Paragraphs>244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122</cp:revision>
  <dcterms:created xsi:type="dcterms:W3CDTF">2014-11-15T14:24:57Z</dcterms:created>
  <dcterms:modified xsi:type="dcterms:W3CDTF">2018-02-21T08:12:53Z</dcterms:modified>
</cp:coreProperties>
</file>