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6" r:id="rId19"/>
    <p:sldId id="265" r:id="rId20"/>
    <p:sldId id="281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5" r:id="rId29"/>
    <p:sldId id="286" r:id="rId30"/>
    <p:sldId id="287" r:id="rId31"/>
    <p:sldId id="283" r:id="rId32"/>
    <p:sldId id="288" r:id="rId33"/>
    <p:sldId id="289" r:id="rId34"/>
    <p:sldId id="291" r:id="rId35"/>
    <p:sldId id="292" r:id="rId36"/>
    <p:sldId id="293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 autoAdjust="0"/>
    <p:restoredTop sz="86488" autoAdjust="0"/>
  </p:normalViewPr>
  <p:slideViewPr>
    <p:cSldViewPr snapToGrid="0">
      <p:cViewPr varScale="1">
        <p:scale>
          <a:sx n="160" d="100"/>
          <a:sy n="160" d="100"/>
        </p:scale>
        <p:origin x="6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21/02/2018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055469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07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006739"/>
            <a:ext cx="2026568" cy="699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62" y="6006739"/>
            <a:ext cx="1588193" cy="69720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2948" y="6023263"/>
            <a:ext cx="2199035" cy="6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c.co.uk/swagger-domino-developers-part-three-mock-server-thanks-stephan-wissel/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swagger.io/swagger-ui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rmade.org.uk/openapi-converter" TargetMode="External"/><Relationship Id="rId5" Type="http://schemas.openxmlformats.org/officeDocument/2006/relationships/hyperlink" Target="https://swaggerhub.com/?_ga=2.181256484.2080916025.1518440845-1621221553.1516021767" TargetMode="External"/><Relationship Id="rId4" Type="http://schemas.openxmlformats.org/officeDocument/2006/relationships/hyperlink" Target="https://swagger.io/docs/specification/2-0/basic-stru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cmd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ulswithers.github.io/blog/2016/07/13/thoughts-on-domi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stillic.us/blog/posts/6AF303DE836BA02D85257D570058B1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JavaScript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Agilit-e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528AC-FFDD-4ED9-B123-DAE9A8D298FE}"/>
              </a:ext>
            </a:extLst>
          </p:cNvPr>
          <p:cNvSpPr txBox="1"/>
          <p:nvPr/>
        </p:nvSpPr>
        <p:spPr>
          <a:xfrm>
            <a:off x="315686" y="22860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Think 2018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6F0F-E28D-4890-ADF4-E2F8F070A49F}"/>
              </a:ext>
            </a:extLst>
          </p:cNvPr>
          <p:cNvSpPr txBox="1"/>
          <p:nvPr/>
        </p:nvSpPr>
        <p:spPr>
          <a:xfrm>
            <a:off x="9437900" y="225136"/>
            <a:ext cx="192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#IBMThink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More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a  datastore and api gateway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50"/>
            <a:ext cx="8229601" cy="406468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DAS (Domino Access Services)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/>
              <a:t>XAgents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viewState=“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en-GB" dirty="0">
                <a:cs typeface="Courier New" panose="02070309020205020404" pitchFamily="49" charset="0"/>
              </a:rPr>
              <a:t>llows caching in </a:t>
            </a:r>
            <a:r>
              <a:rPr lang="en-GB" dirty="0" err="1">
                <a:cs typeface="Courier New" panose="02070309020205020404" pitchFamily="49" charset="0"/>
              </a:rPr>
              <a:t>applicationScope</a:t>
            </a:r>
            <a:endParaRPr lang="en-GB" dirty="0">
              <a:cs typeface="Courier New" panose="02070309020205020404" pitchFamily="49" charset="0"/>
            </a:endParaRPr>
          </a:p>
          <a:p>
            <a:r>
              <a:rPr lang="en-GB" dirty="0"/>
              <a:t>SmartNSF</a:t>
            </a:r>
          </a:p>
          <a:p>
            <a:r>
              <a:rPr lang="en-GB" dirty="0"/>
              <a:t>	written using Domain Specific Language</a:t>
            </a:r>
          </a:p>
          <a:p>
            <a:r>
              <a:rPr lang="en-GB" b="1" i="1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/>
              <a:t>	development and deployment </a:t>
            </a:r>
            <a:r>
              <a:rPr lang="en-GB" b="1" i="1" dirty="0"/>
              <a:t>without Domino Designer</a:t>
            </a:r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	allows powerful caching for better performance</a:t>
            </a:r>
            <a:endParaRPr lang="en-GB" dirty="0"/>
          </a:p>
          <a:p>
            <a:r>
              <a:rPr lang="en-GB" dirty="0"/>
              <a:t>Darwino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0973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enums</a:t>
            </a:r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VS API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params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>
                <a:hlinkClick r:id="rId3"/>
              </a:rPr>
              <a:t>OpenAPI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>
                <a:hlinkClick r:id="rId6"/>
              </a:rPr>
              <a:t>Mermade</a:t>
            </a:r>
            <a:r>
              <a:rPr lang="en-GB" dirty="0"/>
              <a:t> will convert (between the 2)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 for UI dev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/>
              <a:t>operationIds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enums for options</a:t>
            </a:r>
          </a:p>
          <a:p>
            <a:r>
              <a:rPr lang="en-GB" dirty="0"/>
              <a:t>OpenAPI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/>
              <a:t>RestClient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mr-IN" dirty="0"/>
              <a:t>–</a:t>
            </a:r>
            <a:r>
              <a:rPr lang="en-GB" dirty="0"/>
              <a:t> Read data (No body data allowed)</a:t>
            </a:r>
          </a:p>
          <a:p>
            <a:r>
              <a:rPr lang="en-GB" dirty="0"/>
              <a:t>POST – Submit data (Read/Write)</a:t>
            </a:r>
          </a:p>
          <a:p>
            <a:r>
              <a:rPr lang="en-GB" dirty="0"/>
              <a:t>PUT – Replacing entire document data</a:t>
            </a:r>
          </a:p>
          <a:p>
            <a:r>
              <a:rPr lang="en-GB" dirty="0"/>
              <a:t>PATCH – Minor update to existing data</a:t>
            </a:r>
          </a:p>
          <a:p>
            <a:r>
              <a:rPr lang="en-GB" dirty="0"/>
              <a:t>DELETE – Deleting Records (No body data allowed)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paul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/>
              <a:t>OpenNTF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@paulswithers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104913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Scheduled Agents</a:t>
            </a:r>
          </a:p>
          <a:p>
            <a:r>
              <a:rPr lang="en-GB" dirty="0"/>
              <a:t>	NSF only, language constraints (LS or Painful 	Java)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b="1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  <a:p>
            <a:r>
              <a:rPr lang="en-GB" dirty="0"/>
              <a:t>	XAgent / SmartNSF / or REST endpoint</a:t>
            </a:r>
          </a:p>
          <a:p>
            <a:r>
              <a:rPr lang="en-GB" dirty="0"/>
              <a:t>	Use Xots for background processing</a:t>
            </a:r>
          </a:p>
          <a:p>
            <a:r>
              <a:rPr lang="en-GB" dirty="0"/>
              <a:t>	Utility methods added to ODA to boilerplate 	code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of flows that includes Web APIs</a:t>
            </a:r>
          </a:p>
          <a:p>
            <a:pPr marL="901700" indent="-901700"/>
            <a:r>
              <a:rPr lang="en-GB" dirty="0"/>
              <a:t>	Other schedulers would work, as long as they can call a Web API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An integration tool for wiring together APIs and online services</a:t>
            </a:r>
          </a:p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Note: 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>
                <a:hlinkClick r:id="rId3"/>
              </a:rPr>
              <a:t>ngrok</a:t>
            </a:r>
            <a:r>
              <a:rPr lang="en-GB"/>
              <a:t> provides secure tunnels</a:t>
            </a:r>
          </a:p>
          <a:p>
            <a:r>
              <a:rPr lang="en-GB" dirty="0">
                <a:hlinkClick r:id="rId4"/>
              </a:rPr>
              <a:t>cmder</a:t>
            </a:r>
            <a:r>
              <a:rPr lang="en-GB"/>
              <a:t> is a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1" y="3304991"/>
            <a:ext cx="4864100" cy="2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 For Domino</a:t>
            </a:r>
          </a:p>
        </p:txBody>
      </p:sp>
    </p:spTree>
    <p:extLst>
      <p:ext uri="{BB962C8B-B14F-4D97-AF65-F5344CB8AC3E}">
        <p14:creationId xmlns:p14="http://schemas.microsoft.com/office/powerpoint/2010/main" val="188338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Breakdown functions into re-usable/modular 	code blocks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Each function should do one thing and do it 	well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Simplify and optimize the code within each 	function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A function shouldn’t contain more than 80-	100 lines of code</a:t>
            </a:r>
          </a:p>
          <a:p>
            <a:pPr marL="901700" indent="-901700">
              <a:buFont typeface="Arial" charset="0"/>
              <a:buChar char="•"/>
            </a:pPr>
            <a:r>
              <a:rPr lang="en-GB" dirty="0"/>
              <a:t>	Develop ”Pure Functions”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4172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 Patterns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Micro-Services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Define which micro-functions can become 	services to 3</a:t>
            </a:r>
            <a:r>
              <a:rPr lang="en-GB" baseline="30000" dirty="0"/>
              <a:t>rd</a:t>
            </a:r>
            <a:r>
              <a:rPr lang="en-GB" dirty="0"/>
              <a:t> party platforms and 	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Create API Endpoints that trigger your micro-	functions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	Ensure a strong security layer for 3</a:t>
            </a:r>
            <a:r>
              <a:rPr lang="en-GB" baseline="30000" dirty="0"/>
              <a:t>rd</a:t>
            </a:r>
            <a:r>
              <a:rPr lang="en-GB" dirty="0"/>
              <a:t> parties to 	interface with before triggering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356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Don’t build 3</a:t>
            </a:r>
            <a:r>
              <a:rPr lang="en-GB" baseline="30000" dirty="0"/>
              <a:t>rd</a:t>
            </a:r>
            <a:r>
              <a:rPr lang="en-GB" dirty="0"/>
              <a:t> party technologies into Domino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Have these technologies exist as a sidecar to a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Each technology or service existing independently as a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All communication occurs using 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 Jardin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CTO, Agilit-e</a:t>
            </a:r>
          </a:p>
          <a:p>
            <a:r>
              <a:rPr lang="en-GB" dirty="0"/>
              <a:t>IBM Champion (Cloud and ICS)</a:t>
            </a:r>
          </a:p>
          <a:p>
            <a:r>
              <a:rPr lang="en-GB" dirty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Integration &amp; Cloud Architect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XPages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DevOps Engineer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AI Programming</a:t>
              </a:r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Different Approach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Example 1: ReactJS User Interface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Develop React UI using NodeJS and Webpack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create API Endpoints for all relevant calls or use DAS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React App as a standalone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Example 2: Web Socket Server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Server using socket.io and 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In Domino, include socket.io for client-side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Create Web Socket events for all relevant communication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Deploy Web Socket Server as standalone container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6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</p:spTree>
    <p:extLst>
      <p:ext uri="{BB962C8B-B14F-4D97-AF65-F5344CB8AC3E}">
        <p14:creationId xmlns:p14="http://schemas.microsoft.com/office/powerpoint/2010/main" val="3766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Cluster all relevant containers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Run Kubernetes as a sidecar to your Domino environment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IBM Cloud Private provides enterprise-level container management using Kubernetes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Minikube can be used for development and testing environments (low availability)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Inject new services and containers into cluster as and when needed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Manage integration, security, testing and more with Istio</a:t>
            </a:r>
          </a:p>
        </p:txBody>
      </p:sp>
    </p:spTree>
    <p:extLst>
      <p:ext uri="{BB962C8B-B14F-4D97-AF65-F5344CB8AC3E}">
        <p14:creationId xmlns:p14="http://schemas.microsoft.com/office/powerpoint/2010/main" val="197065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Container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High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Seamless disaster recovery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Horizontal and vertical scaling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Continuous delivery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No downtime during updates and upgrades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CPU and Memory can be assigned and managed per container/container group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28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00848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reactJS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A JavaScript library for building user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NOT a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is the “V” of MVC (Model/View/Controller)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HTML is placed in JavaScript classes to create Web Components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This is similar to Custom Controls in XPages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React makes use of a Virtual DOM and Diffing</a:t>
            </a:r>
          </a:p>
        </p:txBody>
      </p:sp>
    </p:spTree>
    <p:extLst>
      <p:ext uri="{BB962C8B-B14F-4D97-AF65-F5344CB8AC3E}">
        <p14:creationId xmlns:p14="http://schemas.microsoft.com/office/powerpoint/2010/main" val="4694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121927" cy="405546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React exists as a platform-agnostic solution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Webpack and Babel compile React to a single JS file 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The ”create-react-app” module provides all required build tools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A typical React dev environment: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Atom/VS Code (Editor)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NodeJS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ExpressJS</a:t>
            </a:r>
          </a:p>
          <a:p>
            <a:pPr marL="1028700" lvl="1" indent="-342900">
              <a:buFont typeface="Arial" charset="0"/>
              <a:buChar char="•"/>
            </a:pPr>
            <a:r>
              <a:rPr lang="en-GB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3971490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76BD9-C5C4-4A60-B61B-447A7036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and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B04E-A8B3-487C-A2B5-E9E31085A3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Paul Withers</a:t>
            </a:r>
          </a:p>
          <a:p>
            <a:pPr marL="0" indent="0">
              <a:buNone/>
            </a:pPr>
            <a:r>
              <a:rPr lang="en-GB" sz="2000" dirty="0"/>
              <a:t>Intec Systems Ltd</a:t>
            </a:r>
          </a:p>
          <a:p>
            <a:pPr marL="0" indent="0">
              <a:buNone/>
            </a:pPr>
            <a:r>
              <a:rPr lang="en-GB" sz="1800" dirty="0"/>
              <a:t>http://www.intec.co.uk/blog</a:t>
            </a:r>
          </a:p>
          <a:p>
            <a:pPr marL="0" indent="0">
              <a:buNone/>
            </a:pPr>
            <a:r>
              <a:rPr lang="en-GB" sz="2000" dirty="0"/>
              <a:t>@</a:t>
            </a:r>
            <a:r>
              <a:rPr lang="en-GB" sz="2000" dirty="0" err="1"/>
              <a:t>paulswithers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http://watsonwork.me/pwithers@intec.co.uk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EFB8F-C2C2-4A82-B965-8E253E3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382705" cy="42958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John Jardin</a:t>
            </a:r>
          </a:p>
          <a:p>
            <a:pPr marL="0" indent="0">
              <a:buNone/>
            </a:pPr>
            <a:r>
              <a:rPr lang="en-GB" sz="2000" dirty="0"/>
              <a:t>Agilit-e</a:t>
            </a:r>
          </a:p>
          <a:p>
            <a:pPr marL="0" indent="0">
              <a:buNone/>
            </a:pPr>
            <a:r>
              <a:rPr lang="en-GB" sz="2000" dirty="0"/>
              <a:t>Website: https://</a:t>
            </a:r>
            <a:r>
              <a:rPr lang="en-GB" sz="2000" dirty="0" err="1"/>
              <a:t>www.agilite.io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Blog: http://</a:t>
            </a:r>
            <a:r>
              <a:rPr lang="en-GB" sz="2000" dirty="0" err="1"/>
              <a:t>bleedingcode.com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Twitter: @JohnJardinCodes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Domino as a datastore and API Gateway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tasks?</a:t>
            </a:r>
          </a:p>
          <a:p>
            <a:pPr marL="342900" indent="-342900">
              <a:buFontTx/>
              <a:buChar char="-"/>
            </a:pPr>
            <a:r>
              <a:rPr lang="en-GB" dirty="0"/>
              <a:t>Microservices For Domino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Container Clustering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ReactJS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r>
              <a:rPr lang="en-GB" dirty="0"/>
              <a:t>A first step in ultimately migrating away from a Notes and Domino ecosystem</a:t>
            </a:r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using Domino as the datastore and master API Gateway for a microservices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embracing new Tools and Technologies</a:t>
            </a:r>
          </a:p>
          <a:p>
            <a:pPr marL="342900" indent="-342900">
              <a:buFontTx/>
              <a:buChar char="-"/>
            </a:pPr>
            <a:r>
              <a:rPr lang="en-GB" dirty="0"/>
              <a:t>About a shift in mind-set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UI, MVC and Data (NSF)</a:t>
            </a:r>
          </a:p>
          <a:p>
            <a:r>
              <a:rPr lang="en-GB" dirty="0"/>
              <a:t>Domino languages for workflow (LS / SSJS / Java) </a:t>
            </a:r>
          </a:p>
          <a:p>
            <a:r>
              <a:rPr lang="en-GB" dirty="0"/>
              <a:t>nupdate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etc.)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LDAP as an alternative for Directory Management</a:t>
            </a:r>
          </a:p>
          <a:p>
            <a:r>
              <a:rPr lang="en-GB" dirty="0">
                <a:hlinkClick r:id="rId3"/>
              </a:rPr>
              <a:t>nginx</a:t>
            </a:r>
            <a:r>
              <a:rPr lang="en-GB" dirty="0"/>
              <a:t> / IBM HTTP Server on top of Domino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UI and MVC in an XPages NSF, data in another NSF</a:t>
            </a:r>
          </a:p>
          <a:p>
            <a:r>
              <a:rPr lang="en-GB" dirty="0"/>
              <a:t>Lotus Workflow for BPM</a:t>
            </a:r>
          </a:p>
          <a:p>
            <a:r>
              <a:rPr lang="en-GB" dirty="0"/>
              <a:t>Third-party tools for better auditing (incl. OpenLog)</a:t>
            </a:r>
          </a:p>
          <a:p>
            <a:r>
              <a:rPr lang="en-GB" dirty="0"/>
              <a:t>Export to data warehouse / NotesSQL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/>
              <a:t>Mutato nomine de te fabula 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“microservices”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4209</TotalTime>
  <Words>1097</Words>
  <Application>Microsoft Macintosh PowerPoint</Application>
  <PresentationFormat>Widescreen</PresentationFormat>
  <Paragraphs>270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Mangal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a  datastore and api gateway</vt:lpstr>
      <vt:lpstr>Domino rest options</vt:lpstr>
      <vt:lpstr>REST VS API</vt:lpstr>
      <vt:lpstr>REST VS API CONT.</vt:lpstr>
      <vt:lpstr>documentation</vt:lpstr>
      <vt:lpstr>Creating a swagger definition</vt:lpstr>
      <vt:lpstr>testing</vt:lpstr>
      <vt:lpstr>http Request Types</vt:lpstr>
      <vt:lpstr>HTTP status codes</vt:lpstr>
      <vt:lpstr>http status codes CONT.</vt:lpstr>
      <vt:lpstr>What about scheduled tasks?</vt:lpstr>
      <vt:lpstr>Scheduled tasks</vt:lpstr>
      <vt:lpstr>API + node-red = flexibility</vt:lpstr>
      <vt:lpstr>Node-red</vt:lpstr>
      <vt:lpstr>Integrating private / public</vt:lpstr>
      <vt:lpstr>Microservices For Domino</vt:lpstr>
      <vt:lpstr>Microservice Patterns</vt:lpstr>
      <vt:lpstr>Microservice Patterns Cont.</vt:lpstr>
      <vt:lpstr>A Different Approach</vt:lpstr>
      <vt:lpstr>A Different Approach Cont.</vt:lpstr>
      <vt:lpstr>Container Clustering</vt:lpstr>
      <vt:lpstr>Container Clustering</vt:lpstr>
      <vt:lpstr>Benefits of Container Clustering </vt:lpstr>
      <vt:lpstr>ReactJS</vt:lpstr>
      <vt:lpstr>What is reactJS</vt:lpstr>
      <vt:lpstr>Platform Agnostic</vt:lpstr>
      <vt:lpstr>Thank You and questions?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127</cp:revision>
  <dcterms:created xsi:type="dcterms:W3CDTF">2014-11-15T14:24:57Z</dcterms:created>
  <dcterms:modified xsi:type="dcterms:W3CDTF">2018-02-21T09:23:27Z</dcterms:modified>
</cp:coreProperties>
</file>