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96" r:id="rId12"/>
    <p:sldId id="295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71" r:id="rId22"/>
    <p:sldId id="264" r:id="rId23"/>
    <p:sldId id="267" r:id="rId24"/>
    <p:sldId id="279" r:id="rId25"/>
    <p:sldId id="294" r:id="rId26"/>
    <p:sldId id="268" r:id="rId27"/>
    <p:sldId id="269" r:id="rId28"/>
    <p:sldId id="270" r:id="rId29"/>
    <p:sldId id="266" r:id="rId30"/>
    <p:sldId id="265" r:id="rId31"/>
    <p:sldId id="281" r:id="rId32"/>
    <p:sldId id="274" r:id="rId33"/>
    <p:sldId id="275" r:id="rId34"/>
    <p:sldId id="276" r:id="rId35"/>
    <p:sldId id="277" r:id="rId36"/>
    <p:sldId id="278" r:id="rId37"/>
    <p:sldId id="282" r:id="rId38"/>
    <p:sldId id="284" r:id="rId39"/>
    <p:sldId id="285" r:id="rId40"/>
    <p:sldId id="297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86482" autoAdjust="0"/>
  </p:normalViewPr>
  <p:slideViewPr>
    <p:cSldViewPr snapToGrid="0">
      <p:cViewPr varScale="1">
        <p:scale>
          <a:sx n="58" d="100"/>
          <a:sy n="58" d="100"/>
        </p:scale>
        <p:origin x="150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24/05/2018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cmder.net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With thanks to 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Engage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316278" y="225136"/>
            <a:ext cx="204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engageug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F24D8-C0E5-495D-BCB1-1DEAA0DC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4" y="2261360"/>
            <a:ext cx="7596872" cy="21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Lifetime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 – REST, not API Gateway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dominoDB</a:t>
            </a:r>
            <a:r>
              <a:rPr lang="en-GB" sz="3200" b="1" i="1" dirty="0"/>
              <a:t>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control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</a:t>
            </a:r>
            <a:r>
              <a:rPr lang="en-GB" i="1" dirty="0"/>
              <a:t>less</a:t>
            </a:r>
            <a:r>
              <a:rPr lang="en-GB" dirty="0"/>
              <a:t>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RestClient plugin for Firefox</a:t>
            </a:r>
          </a:p>
          <a:p>
            <a:pPr marL="342900" indent="-342900">
              <a:buFontTx/>
              <a:buChar char="-"/>
            </a:pPr>
            <a:endParaRPr lang="en-GB" b="1" dirty="0"/>
          </a:p>
          <a:p>
            <a:r>
              <a:rPr lang="en-GB" b="1" dirty="0"/>
              <a:t>JUST USE NODE-RED!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 and Ukuvuma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Guy who head bangs to </a:t>
            </a:r>
            <a:r>
              <a:rPr lang="en-GB" dirty="0" err="1"/>
              <a:t>Chainsmokers</a:t>
            </a:r>
            <a:endParaRPr lang="en-GB" dirty="0"/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9146242" cy="4044541"/>
          </a:xfrm>
        </p:spPr>
        <p:txBody>
          <a:bodyPr>
            <a:normAutofit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Services, Connections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</a:t>
            </a:r>
            <a:r>
              <a:rPr lang="en-GB"/>
              <a:t>as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A function shouldn’t contain more than 80-100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Easier to test for “code coverage”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/>
              <a:t>? </a:t>
            </a:r>
          </a:p>
          <a:p>
            <a:pPr marL="342900" indent="-342900">
              <a:buFontTx/>
              <a:buChar char="-"/>
            </a:pPr>
            <a:r>
              <a:rPr lang="en-GB"/>
              <a:t>Microservices </a:t>
            </a:r>
            <a:r>
              <a:rPr lang="en-GB" dirty="0"/>
              <a:t>For Domino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FE7-1748-4E53-B630-5725233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E7EC-8315-4A58-977D-8FBE7ECE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Add JUnit tests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 Node-RED test flows</a:t>
            </a:r>
          </a:p>
          <a:p>
            <a:pPr marL="342900" indent="-342900">
              <a:buFontTx/>
              <a:buChar char="-"/>
            </a:pPr>
            <a:r>
              <a:rPr lang="en-GB" dirty="0"/>
              <a:t>Extend Watson Workspace with Raspberry Pi to create </a:t>
            </a:r>
            <a:r>
              <a:rPr lang="en-GB" dirty="0" err="1"/>
              <a:t>ToDo</a:t>
            </a:r>
            <a:r>
              <a:rPr lang="en-GB" dirty="0"/>
              <a:t> via speech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Split app to show one </a:t>
            </a:r>
            <a:r>
              <a:rPr lang="en-GB" dirty="0" err="1"/>
              <a:t>ToDo</a:t>
            </a:r>
            <a:r>
              <a:rPr lang="en-GB" dirty="0"/>
              <a:t> store at a time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scheduler to post offline-created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Post </a:t>
            </a:r>
            <a:r>
              <a:rPr lang="en-GB" dirty="0" err="1"/>
              <a:t>ToDo</a:t>
            </a:r>
            <a:r>
              <a:rPr lang="en-GB" dirty="0"/>
              <a:t> from IoT flow if above a threshold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Node-RED dashboards for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Update React app layout to fit nicely on mobile</a:t>
            </a:r>
          </a:p>
        </p:txBody>
      </p:sp>
    </p:spTree>
    <p:extLst>
      <p:ext uri="{BB962C8B-B14F-4D97-AF65-F5344CB8AC3E}">
        <p14:creationId xmlns:p14="http://schemas.microsoft.com/office/powerpoint/2010/main" val="397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LEI / </a:t>
            </a:r>
            <a:r>
              <a:rPr lang="en-GB" dirty="0" err="1"/>
              <a:t>Notrix</a:t>
            </a:r>
            <a:r>
              <a:rPr lang="en-GB" dirty="0"/>
              <a:t> for scheduling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Philosophically</a:t>
            </a:r>
            <a:r>
              <a:rPr lang="en-GB" dirty="0"/>
              <a:t>, there are similarities to a microservice architecture, just differences of scale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8698</TotalTime>
  <Words>1236</Words>
  <Application>Microsoft Office PowerPoint</Application>
  <PresentationFormat>Widescreen</PresentationFormat>
  <Paragraphs>310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Mangal</vt:lpstr>
      <vt:lpstr>Main Slides</vt:lpstr>
      <vt:lpstr>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demo</vt:lpstr>
      <vt:lpstr>PowerPoint Presentation</vt:lpstr>
      <vt:lpstr>Container Clustering</vt:lpstr>
      <vt:lpstr>A Different Approach</vt:lpstr>
      <vt:lpstr>A Different Approach Cont.</vt:lpstr>
      <vt:lpstr>Container Clustering</vt:lpstr>
      <vt:lpstr>Benefits of Container Clustering </vt:lpstr>
      <vt:lpstr>ReactJS</vt:lpstr>
      <vt:lpstr>What is reactJS</vt:lpstr>
      <vt:lpstr>Platform Agnostic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Future ideas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152</cp:revision>
  <dcterms:created xsi:type="dcterms:W3CDTF">2014-11-15T14:24:57Z</dcterms:created>
  <dcterms:modified xsi:type="dcterms:W3CDTF">2018-05-24T12:07:44Z</dcterms:modified>
</cp:coreProperties>
</file>