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5" autoAdjust="0"/>
    <p:restoredTop sz="86420" autoAdjust="0"/>
  </p:normalViewPr>
  <p:slideViewPr>
    <p:cSldViewPr snapToGrid="0">
      <p:cViewPr varScale="1">
        <p:scale>
          <a:sx n="60" d="100"/>
          <a:sy n="60" d="100"/>
        </p:scale>
        <p:origin x="38" y="2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517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C50A9-C8A1-4CCC-A063-A7A687E70B8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36" y="6210300"/>
            <a:ext cx="2126674" cy="510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196517"/>
            <a:ext cx="1851699" cy="5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swithers.github.io/blog/2016/07/13/thoughts-on-domin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ostillic.us/blog/posts/6AF303DE836BA02D85257D570058B1CA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8598 Tips and Tricks: Domino and </a:t>
            </a:r>
            <a:r>
              <a:rPr lang="en-GB" sz="4400" dirty="0" err="1"/>
              <a:t>Javascript</a:t>
            </a:r>
            <a:r>
              <a:rPr lang="en-GB" sz="4400" dirty="0"/>
              <a:t>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</a:t>
            </a:r>
            <a:r>
              <a:rPr lang="en-US" dirty="0" err="1"/>
              <a:t>Ukuvuma</a:t>
            </a:r>
            <a:r>
              <a:rPr lang="en-US" dirty="0"/>
              <a:t> Solutions</a:t>
            </a:r>
          </a:p>
        </p:txBody>
      </p:sp>
      <p:pic>
        <p:nvPicPr>
          <p:cNvPr id="1028" name="Picture 4" descr="C:\Users\withersp\AppData\Local\SNAGHTML24b362b0.PNG">
            <a:extLst>
              <a:ext uri="{FF2B5EF4-FFF2-40B4-BE49-F238E27FC236}">
                <a16:creationId xmlns:a16="http://schemas.microsoft.com/office/drawing/2014/main" id="{12E16609-9DD1-43D3-91F4-84B15254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30174"/>
            <a:ext cx="2759309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paul</a:t>
            </a:r>
            <a:r>
              <a:rPr lang="en-GB" dirty="0"/>
              <a:t>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 err="1"/>
              <a:t>OpenNTF</a:t>
            </a:r>
            <a:r>
              <a:rPr lang="en-GB" dirty="0"/>
              <a:t> Board Member</a:t>
            </a:r>
          </a:p>
          <a:p>
            <a:r>
              <a:rPr lang="en-GB" dirty="0"/>
              <a:t>IBM Champion</a:t>
            </a:r>
          </a:p>
          <a:p>
            <a:r>
              <a:rPr lang="en-GB" dirty="0"/>
              <a:t>@</a:t>
            </a:r>
            <a:r>
              <a:rPr lang="en-GB" dirty="0" err="1"/>
              <a:t>paulswithers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XPages</a:t>
              </a:r>
              <a:r>
                <a:rPr lang="en-US" sz="1700" kern="1200" dirty="0"/>
                <a:t>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5047-9B08-4BD1-A171-5599D78F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</a:t>
            </a:r>
            <a:r>
              <a:rPr lang="en-GB" dirty="0" err="1"/>
              <a:t>jardin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E62A-637D-41F1-BBA8-521FB5BF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1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develop and include Domino as the datastore for a microservices architecture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Tools / technologies to use</a:t>
            </a:r>
          </a:p>
          <a:p>
            <a:pPr marL="342900" indent="-342900">
              <a:buFontTx/>
              <a:buChar char="-"/>
            </a:pPr>
            <a:r>
              <a:rPr lang="en-GB" dirty="0"/>
              <a:t>Thinking approaches required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Domino APIs for workflow (LS / SSJS / Java) </a:t>
            </a:r>
          </a:p>
          <a:p>
            <a:r>
              <a:rPr lang="en-GB" dirty="0" err="1"/>
              <a:t>nupdate</a:t>
            </a:r>
            <a:r>
              <a:rPr lang="en-GB" dirty="0"/>
              <a:t>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LDAP for Directory Management</a:t>
            </a:r>
          </a:p>
          <a:p>
            <a:r>
              <a:rPr lang="en-GB" dirty="0" err="1">
                <a:hlinkClick r:id="rId2"/>
              </a:rPr>
              <a:t>nginx</a:t>
            </a:r>
            <a:r>
              <a:rPr lang="en-GB" dirty="0"/>
              <a:t> / IBM HTTP Server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Lotus Workflow for workflow</a:t>
            </a:r>
          </a:p>
          <a:p>
            <a:r>
              <a:rPr lang="en-GB" dirty="0"/>
              <a:t>Third-party tools for better auditing (incl. </a:t>
            </a:r>
            <a:r>
              <a:rPr lang="en-GB" dirty="0" err="1"/>
              <a:t>OpenLog</a:t>
            </a:r>
            <a:r>
              <a:rPr lang="en-GB" dirty="0"/>
              <a:t>)</a:t>
            </a:r>
          </a:p>
          <a:p>
            <a:r>
              <a:rPr lang="en-GB" dirty="0"/>
              <a:t>Export to data warehouse / </a:t>
            </a:r>
            <a:r>
              <a:rPr lang="en-GB" dirty="0" err="1"/>
              <a:t>NotesSQL</a:t>
            </a:r>
            <a:r>
              <a:rPr lang="en-GB" dirty="0"/>
              <a:t>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 err="1"/>
              <a:t>Mutato</a:t>
            </a:r>
            <a:r>
              <a:rPr lang="en-GB" sz="4000" dirty="0"/>
              <a:t> </a:t>
            </a:r>
            <a:r>
              <a:rPr lang="en-GB" sz="4000" dirty="0" err="1"/>
              <a:t>nomine</a:t>
            </a:r>
            <a:r>
              <a:rPr lang="en-GB" sz="4000" dirty="0"/>
              <a:t> de </a:t>
            </a:r>
            <a:r>
              <a:rPr lang="en-GB" sz="4000" dirty="0" err="1"/>
              <a:t>te</a:t>
            </a:r>
            <a:r>
              <a:rPr lang="en-GB" sz="4000" dirty="0"/>
              <a:t> </a:t>
            </a:r>
            <a:r>
              <a:rPr lang="en-GB" sz="4000" dirty="0" err="1"/>
              <a:t>fabula</a:t>
            </a:r>
            <a:r>
              <a:rPr lang="en-GB" sz="4000" dirty="0"/>
              <a:t> </a:t>
            </a:r>
            <a:r>
              <a:rPr lang="en-GB" sz="4000" dirty="0" err="1"/>
              <a:t>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Domino has always been in the microservices game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29601" cy="4421991"/>
          </a:xfrm>
        </p:spPr>
        <p:txBody>
          <a:bodyPr/>
          <a:lstStyle/>
          <a:p>
            <a:r>
              <a:rPr lang="en-GB" dirty="0"/>
              <a:t>DAS</a:t>
            </a:r>
          </a:p>
          <a:p>
            <a:r>
              <a:rPr lang="en-GB" dirty="0"/>
              <a:t>	validation / visibility concerns</a:t>
            </a:r>
          </a:p>
          <a:p>
            <a:r>
              <a:rPr lang="en-GB" dirty="0" err="1"/>
              <a:t>XAgents</a:t>
            </a: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 err="1"/>
              <a:t>SmartNSF</a:t>
            </a:r>
            <a:endParaRPr lang="en-GB" dirty="0"/>
          </a:p>
          <a:p>
            <a:r>
              <a:rPr lang="en-GB" dirty="0"/>
              <a:t>	written using Domain Specific Language</a:t>
            </a:r>
          </a:p>
          <a:p>
            <a:r>
              <a:rPr lang="en-GB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 err="1"/>
              <a:t>Darwino</a:t>
            </a:r>
            <a:r>
              <a:rPr lang="en-GB" dirty="0"/>
              <a:t>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3049</TotalTime>
  <Words>256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Main Slides</vt:lpstr>
      <vt:lpstr>8598 Tips and Tricks: Domino and Javascript development masterclass</vt:lpstr>
      <vt:lpstr>paul Withers</vt:lpstr>
      <vt:lpstr>John jardin</vt:lpstr>
      <vt:lpstr>This session?</vt:lpstr>
      <vt:lpstr>Domino the monolith?</vt:lpstr>
      <vt:lpstr>The reality</vt:lpstr>
      <vt:lpstr>Mutato nomine de te fabula narratur</vt:lpstr>
      <vt:lpstr>Change your thinking</vt:lpstr>
      <vt:lpstr>Domino rest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Paul Withers</cp:lastModifiedBy>
  <cp:revision>86</cp:revision>
  <dcterms:created xsi:type="dcterms:W3CDTF">2014-11-15T14:24:57Z</dcterms:created>
  <dcterms:modified xsi:type="dcterms:W3CDTF">2018-02-09T13:18:35Z</dcterms:modified>
</cp:coreProperties>
</file>