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44C00D0-5647-493F-85E0-0B1175B0BDF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Minimum Viable Risk Management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2881440" y="822960"/>
            <a:ext cx="443376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Rachel Lininger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Presented by Michael Hedges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13320" y="2504880"/>
            <a:ext cx="8413560" cy="554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2017-07-26T21:58:24Z</dcterms:created>
  <dc:creator/>
  <dc:description/>
  <dc:language>en-US</dc:language>
  <cp:lastModifiedBy/>
  <dcterms:modified xsi:type="dcterms:W3CDTF">2017-07-26T22:29:22Z</dcterms:modified>
  <cp:revision>1</cp:revision>
  <dc:subject/>
  <dc:title/>
</cp:coreProperties>
</file>