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4" r:id="rId1"/>
  </p:sldMasterIdLst>
  <p:sldIdLst>
    <p:sldId id="265" r:id="rId2"/>
    <p:sldId id="263" r:id="rId3"/>
    <p:sldId id="268" r:id="rId4"/>
    <p:sldId id="272" r:id="rId5"/>
    <p:sldId id="271" r:id="rId6"/>
    <p:sldId id="270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6" r:id="rId19"/>
    <p:sldId id="28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6650F-A40B-4A21-BC0F-EB3A20D5A7BF}" v="627" dt="2020-11-25T15:13:43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1" autoAdjust="0"/>
    <p:restoredTop sz="94678" autoAdjust="0"/>
  </p:normalViewPr>
  <p:slideViewPr>
    <p:cSldViewPr snapToGrid="0" snapToObjects="1">
      <p:cViewPr varScale="1">
        <p:scale>
          <a:sx n="92" d="100"/>
          <a:sy n="92" d="100"/>
        </p:scale>
        <p:origin x="6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Chan Kim" userId="e33419bb50987d15" providerId="LiveId" clId="{2C96650F-A40B-4A21-BC0F-EB3A20D5A7BF}"/>
    <pc:docChg chg="undo redo custSel addSld delSld modSld sldOrd">
      <pc:chgData name="Hong Chan Kim" userId="e33419bb50987d15" providerId="LiveId" clId="{2C96650F-A40B-4A21-BC0F-EB3A20D5A7BF}" dt="2020-11-25T15:21:33.677" v="4127"/>
      <pc:docMkLst>
        <pc:docMk/>
      </pc:docMkLst>
      <pc:sldChg chg="del">
        <pc:chgData name="Hong Chan Kim" userId="e33419bb50987d15" providerId="LiveId" clId="{2C96650F-A40B-4A21-BC0F-EB3A20D5A7BF}" dt="2020-11-24T04:03:45.023" v="732" actId="47"/>
        <pc:sldMkLst>
          <pc:docMk/>
          <pc:sldMk cId="3199841923" sldId="257"/>
        </pc:sldMkLst>
      </pc:sldChg>
      <pc:sldChg chg="addSp modSp del">
        <pc:chgData name="Hong Chan Kim" userId="e33419bb50987d15" providerId="LiveId" clId="{2C96650F-A40B-4A21-BC0F-EB3A20D5A7BF}" dt="2020-11-24T21:42:42.944" v="1242" actId="47"/>
        <pc:sldMkLst>
          <pc:docMk/>
          <pc:sldMk cId="831407772" sldId="258"/>
        </pc:sldMkLst>
        <pc:spChg chg="add mod">
          <ac:chgData name="Hong Chan Kim" userId="e33419bb50987d15" providerId="LiveId" clId="{2C96650F-A40B-4A21-BC0F-EB3A20D5A7BF}" dt="2020-11-24T21:42:36.573" v="1240"/>
          <ac:spMkLst>
            <pc:docMk/>
            <pc:sldMk cId="831407772" sldId="258"/>
            <ac:spMk id="2" creationId="{0C2CC7EA-391A-46C5-86DE-388C0BE33FD0}"/>
          </ac:spMkLst>
        </pc:spChg>
      </pc:sldChg>
      <pc:sldChg chg="delSp modSp mod">
        <pc:chgData name="Hong Chan Kim" userId="e33419bb50987d15" providerId="LiveId" clId="{2C96650F-A40B-4A21-BC0F-EB3A20D5A7BF}" dt="2020-11-25T02:13:45.144" v="3972" actId="1038"/>
        <pc:sldMkLst>
          <pc:docMk/>
          <pc:sldMk cId="100056165" sldId="263"/>
        </pc:sldMkLst>
        <pc:spChg chg="mod">
          <ac:chgData name="Hong Chan Kim" userId="e33419bb50987d15" providerId="LiveId" clId="{2C96650F-A40B-4A21-BC0F-EB3A20D5A7BF}" dt="2020-11-25T02:13:45.144" v="3972" actId="1038"/>
          <ac:spMkLst>
            <pc:docMk/>
            <pc:sldMk cId="100056165" sldId="263"/>
            <ac:spMk id="10" creationId="{450F029D-7948-8743-8814-BF406E05F7B2}"/>
          </ac:spMkLst>
        </pc:spChg>
        <pc:spChg chg="del">
          <ac:chgData name="Hong Chan Kim" userId="e33419bb50987d15" providerId="LiveId" clId="{2C96650F-A40B-4A21-BC0F-EB3A20D5A7BF}" dt="2020-11-24T03:45:42.413" v="363" actId="478"/>
          <ac:spMkLst>
            <pc:docMk/>
            <pc:sldMk cId="100056165" sldId="263"/>
            <ac:spMk id="11" creationId="{48A7A687-604F-8447-A48E-D8E715470BD9}"/>
          </ac:spMkLst>
        </pc:spChg>
        <pc:spChg chg="mod">
          <ac:chgData name="Hong Chan Kim" userId="e33419bb50987d15" providerId="LiveId" clId="{2C96650F-A40B-4A21-BC0F-EB3A20D5A7BF}" dt="2020-11-25T02:13:45.144" v="3972" actId="1038"/>
          <ac:spMkLst>
            <pc:docMk/>
            <pc:sldMk cId="100056165" sldId="263"/>
            <ac:spMk id="12" creationId="{FF72D6B4-EF7D-0644-A2EA-547758E7B6A6}"/>
          </ac:spMkLst>
        </pc:spChg>
        <pc:spChg chg="mod">
          <ac:chgData name="Hong Chan Kim" userId="e33419bb50987d15" providerId="LiveId" clId="{2C96650F-A40B-4A21-BC0F-EB3A20D5A7BF}" dt="2020-11-25T02:12:29.818" v="3964" actId="1076"/>
          <ac:spMkLst>
            <pc:docMk/>
            <pc:sldMk cId="100056165" sldId="263"/>
            <ac:spMk id="14" creationId="{3B8E7FB8-8765-6F4C-AE35-0A6ACFB848C5}"/>
          </ac:spMkLst>
        </pc:spChg>
        <pc:spChg chg="del">
          <ac:chgData name="Hong Chan Kim" userId="e33419bb50987d15" providerId="LiveId" clId="{2C96650F-A40B-4A21-BC0F-EB3A20D5A7BF}" dt="2020-11-24T03:45:39.834" v="362" actId="478"/>
          <ac:spMkLst>
            <pc:docMk/>
            <pc:sldMk cId="100056165" sldId="263"/>
            <ac:spMk id="15" creationId="{D9A4F3EB-CDC9-8647-8306-4A9F77C5BD3E}"/>
          </ac:spMkLst>
        </pc:spChg>
        <pc:picChg chg="del">
          <ac:chgData name="Hong Chan Kim" userId="e33419bb50987d15" providerId="LiveId" clId="{2C96650F-A40B-4A21-BC0F-EB3A20D5A7BF}" dt="2020-11-24T03:33:06.313" v="17" actId="478"/>
          <ac:picMkLst>
            <pc:docMk/>
            <pc:sldMk cId="100056165" sldId="263"/>
            <ac:picMk id="3" creationId="{2CF43D43-4281-AC4A-AE9B-74DB82A0CAE0}"/>
          </ac:picMkLst>
        </pc:picChg>
        <pc:picChg chg="del">
          <ac:chgData name="Hong Chan Kim" userId="e33419bb50987d15" providerId="LiveId" clId="{2C96650F-A40B-4A21-BC0F-EB3A20D5A7BF}" dt="2020-11-24T03:33:06.313" v="17" actId="478"/>
          <ac:picMkLst>
            <pc:docMk/>
            <pc:sldMk cId="100056165" sldId="263"/>
            <ac:picMk id="5" creationId="{DD9A08A5-FDAE-5243-92F5-838A8D8D343A}"/>
          </ac:picMkLst>
        </pc:picChg>
      </pc:sldChg>
      <pc:sldChg chg="del">
        <pc:chgData name="Hong Chan Kim" userId="e33419bb50987d15" providerId="LiveId" clId="{2C96650F-A40B-4A21-BC0F-EB3A20D5A7BF}" dt="2020-11-25T01:37:09.845" v="3359" actId="47"/>
        <pc:sldMkLst>
          <pc:docMk/>
          <pc:sldMk cId="2763255917" sldId="266"/>
        </pc:sldMkLst>
      </pc:sldChg>
      <pc:sldChg chg="del">
        <pc:chgData name="Hong Chan Kim" userId="e33419bb50987d15" providerId="LiveId" clId="{2C96650F-A40B-4A21-BC0F-EB3A20D5A7BF}" dt="2020-11-25T01:37:09.845" v="3359" actId="47"/>
        <pc:sldMkLst>
          <pc:docMk/>
          <pc:sldMk cId="2766385640" sldId="267"/>
        </pc:sldMkLst>
      </pc:sldChg>
      <pc:sldChg chg="addSp modSp mod">
        <pc:chgData name="Hong Chan Kim" userId="e33419bb50987d15" providerId="LiveId" clId="{2C96650F-A40B-4A21-BC0F-EB3A20D5A7BF}" dt="2020-11-25T02:13:41.731" v="3971" actId="1038"/>
        <pc:sldMkLst>
          <pc:docMk/>
          <pc:sldMk cId="3273186747" sldId="268"/>
        </pc:sldMkLst>
        <pc:spChg chg="add mod">
          <ac:chgData name="Hong Chan Kim" userId="e33419bb50987d15" providerId="LiveId" clId="{2C96650F-A40B-4A21-BC0F-EB3A20D5A7BF}" dt="2020-11-25T02:13:41.731" v="3971" actId="1038"/>
          <ac:spMkLst>
            <pc:docMk/>
            <pc:sldMk cId="3273186747" sldId="268"/>
            <ac:spMk id="2" creationId="{53C0C7C8-3B82-4FA0-AAC6-A6FA6ECE1B37}"/>
          </ac:spMkLst>
        </pc:spChg>
        <pc:spChg chg="add mod">
          <ac:chgData name="Hong Chan Kim" userId="e33419bb50987d15" providerId="LiveId" clId="{2C96650F-A40B-4A21-BC0F-EB3A20D5A7BF}" dt="2020-11-25T02:12:37.460" v="3965" actId="1076"/>
          <ac:spMkLst>
            <pc:docMk/>
            <pc:sldMk cId="3273186747" sldId="268"/>
            <ac:spMk id="3" creationId="{86E7690B-A2DB-4067-94E6-6734F12FB3FA}"/>
          </ac:spMkLst>
        </pc:spChg>
        <pc:spChg chg="add mod">
          <ac:chgData name="Hong Chan Kim" userId="e33419bb50987d15" providerId="LiveId" clId="{2C96650F-A40B-4A21-BC0F-EB3A20D5A7BF}" dt="2020-11-25T02:13:41.731" v="3971" actId="1038"/>
          <ac:spMkLst>
            <pc:docMk/>
            <pc:sldMk cId="3273186747" sldId="268"/>
            <ac:spMk id="4" creationId="{C4A2EBDF-CF07-43A2-9D0A-CC21D690DA0B}"/>
          </ac:spMkLst>
        </pc:spChg>
      </pc:sldChg>
      <pc:sldChg chg="addSp delSp modSp add mod">
        <pc:chgData name="Hong Chan Kim" userId="e33419bb50987d15" providerId="LiveId" clId="{2C96650F-A40B-4A21-BC0F-EB3A20D5A7BF}" dt="2020-11-25T02:16:17.060" v="3988"/>
        <pc:sldMkLst>
          <pc:docMk/>
          <pc:sldMk cId="603657341" sldId="270"/>
        </pc:sldMkLst>
        <pc:spChg chg="mod">
          <ac:chgData name="Hong Chan Kim" userId="e33419bb50987d15" providerId="LiveId" clId="{2C96650F-A40B-4A21-BC0F-EB3A20D5A7BF}" dt="2020-11-25T02:14:31.033" v="3976" actId="1076"/>
          <ac:spMkLst>
            <pc:docMk/>
            <pc:sldMk cId="603657341" sldId="270"/>
            <ac:spMk id="2" creationId="{53C0C7C8-3B82-4FA0-AAC6-A6FA6ECE1B37}"/>
          </ac:spMkLst>
        </pc:spChg>
        <pc:spChg chg="del mod">
          <ac:chgData name="Hong Chan Kim" userId="e33419bb50987d15" providerId="LiveId" clId="{2C96650F-A40B-4A21-BC0F-EB3A20D5A7BF}" dt="2020-11-25T02:16:16.781" v="3987" actId="478"/>
          <ac:spMkLst>
            <pc:docMk/>
            <pc:sldMk cId="603657341" sldId="270"/>
            <ac:spMk id="3" creationId="{86E7690B-A2DB-4067-94E6-6734F12FB3FA}"/>
          </ac:spMkLst>
        </pc:spChg>
        <pc:spChg chg="del mod">
          <ac:chgData name="Hong Chan Kim" userId="e33419bb50987d15" providerId="LiveId" clId="{2C96650F-A40B-4A21-BC0F-EB3A20D5A7BF}" dt="2020-11-24T21:31:40.275" v="912"/>
          <ac:spMkLst>
            <pc:docMk/>
            <pc:sldMk cId="603657341" sldId="270"/>
            <ac:spMk id="4" creationId="{C4A2EBDF-CF07-43A2-9D0A-CC21D690DA0B}"/>
          </ac:spMkLst>
        </pc:spChg>
        <pc:spChg chg="add mod">
          <ac:chgData name="Hong Chan Kim" userId="e33419bb50987d15" providerId="LiveId" clId="{2C96650F-A40B-4A21-BC0F-EB3A20D5A7BF}" dt="2020-11-25T02:14:31.033" v="3976" actId="1076"/>
          <ac:spMkLst>
            <pc:docMk/>
            <pc:sldMk cId="603657341" sldId="270"/>
            <ac:spMk id="5" creationId="{9701B9A3-C088-4748-A9C1-FBD0E014BF8E}"/>
          </ac:spMkLst>
        </pc:spChg>
        <pc:spChg chg="add mod">
          <ac:chgData name="Hong Chan Kim" userId="e33419bb50987d15" providerId="LiveId" clId="{2C96650F-A40B-4A21-BC0F-EB3A20D5A7BF}" dt="2020-11-25T02:16:17.060" v="3988"/>
          <ac:spMkLst>
            <pc:docMk/>
            <pc:sldMk cId="603657341" sldId="270"/>
            <ac:spMk id="6" creationId="{6B46D3A6-44A7-46C8-8AE4-34BA3507A85B}"/>
          </ac:spMkLst>
        </pc:spChg>
      </pc:sldChg>
      <pc:sldChg chg="addSp delSp modSp add mod">
        <pc:chgData name="Hong Chan Kim" userId="e33419bb50987d15" providerId="LiveId" clId="{2C96650F-A40B-4A21-BC0F-EB3A20D5A7BF}" dt="2020-11-25T02:14:18.027" v="3974" actId="1076"/>
        <pc:sldMkLst>
          <pc:docMk/>
          <pc:sldMk cId="2851798969" sldId="271"/>
        </pc:sldMkLst>
        <pc:spChg chg="mod">
          <ac:chgData name="Hong Chan Kim" userId="e33419bb50987d15" providerId="LiveId" clId="{2C96650F-A40B-4A21-BC0F-EB3A20D5A7BF}" dt="2020-11-25T02:14:18.027" v="3974" actId="1076"/>
          <ac:spMkLst>
            <pc:docMk/>
            <pc:sldMk cId="2851798969" sldId="271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3:54.321" v="3973" actId="1076"/>
          <ac:spMkLst>
            <pc:docMk/>
            <pc:sldMk cId="2851798969" sldId="271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4:18.027" v="3974" actId="1076"/>
          <ac:spMkLst>
            <pc:docMk/>
            <pc:sldMk cId="2851798969" sldId="271"/>
            <ac:spMk id="4" creationId="{C4A2EBDF-CF07-43A2-9D0A-CC21D690DA0B}"/>
          </ac:spMkLst>
        </pc:spChg>
        <pc:picChg chg="add del mod">
          <ac:chgData name="Hong Chan Kim" userId="e33419bb50987d15" providerId="LiveId" clId="{2C96650F-A40B-4A21-BC0F-EB3A20D5A7BF}" dt="2020-11-24T04:17:58.609" v="749" actId="478"/>
          <ac:picMkLst>
            <pc:docMk/>
            <pc:sldMk cId="2851798969" sldId="271"/>
            <ac:picMk id="6" creationId="{BFA35316-349A-4ACC-A54B-26683C0B66BC}"/>
          </ac:picMkLst>
        </pc:picChg>
        <pc:picChg chg="add mod">
          <ac:chgData name="Hong Chan Kim" userId="e33419bb50987d15" providerId="LiveId" clId="{2C96650F-A40B-4A21-BC0F-EB3A20D5A7BF}" dt="2020-11-25T02:14:18.027" v="3974" actId="1076"/>
          <ac:picMkLst>
            <pc:docMk/>
            <pc:sldMk cId="2851798969" sldId="271"/>
            <ac:picMk id="8" creationId="{F7966176-48F7-45CA-B90A-3610B3D8A495}"/>
          </ac:picMkLst>
        </pc:picChg>
      </pc:sldChg>
      <pc:sldChg chg="addSp modSp add mod">
        <pc:chgData name="Hong Chan Kim" userId="e33419bb50987d15" providerId="LiveId" clId="{2C96650F-A40B-4A21-BC0F-EB3A20D5A7BF}" dt="2020-11-25T02:13:28.634" v="3970" actId="1076"/>
        <pc:sldMkLst>
          <pc:docMk/>
          <pc:sldMk cId="2352272645" sldId="272"/>
        </pc:sldMkLst>
        <pc:spChg chg="mod">
          <ac:chgData name="Hong Chan Kim" userId="e33419bb50987d15" providerId="LiveId" clId="{2C96650F-A40B-4A21-BC0F-EB3A20D5A7BF}" dt="2020-11-25T02:13:28.634" v="3970" actId="1076"/>
          <ac:spMkLst>
            <pc:docMk/>
            <pc:sldMk cId="2352272645" sldId="272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3:13.839" v="3969" actId="1076"/>
          <ac:spMkLst>
            <pc:docMk/>
            <pc:sldMk cId="2352272645" sldId="272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3:28.634" v="3970" actId="1076"/>
          <ac:spMkLst>
            <pc:docMk/>
            <pc:sldMk cId="2352272645" sldId="272"/>
            <ac:spMk id="4" creationId="{C4A2EBDF-CF07-43A2-9D0A-CC21D690DA0B}"/>
          </ac:spMkLst>
        </pc:spChg>
        <pc:picChg chg="add mod">
          <ac:chgData name="Hong Chan Kim" userId="e33419bb50987d15" providerId="LiveId" clId="{2C96650F-A40B-4A21-BC0F-EB3A20D5A7BF}" dt="2020-11-25T02:13:28.634" v="3970" actId="1076"/>
          <ac:picMkLst>
            <pc:docMk/>
            <pc:sldMk cId="2352272645" sldId="272"/>
            <ac:picMk id="6" creationId="{5AD0754C-4663-4749-8672-29517BE8D541}"/>
          </ac:picMkLst>
        </pc:picChg>
      </pc:sldChg>
      <pc:sldChg chg="addSp delSp modSp add mod">
        <pc:chgData name="Hong Chan Kim" userId="e33419bb50987d15" providerId="LiveId" clId="{2C96650F-A40B-4A21-BC0F-EB3A20D5A7BF}" dt="2020-11-25T02:15:32.238" v="3983" actId="1076"/>
        <pc:sldMkLst>
          <pc:docMk/>
          <pc:sldMk cId="4022129015" sldId="273"/>
        </pc:sldMkLst>
        <pc:spChg chg="mod">
          <ac:chgData name="Hong Chan Kim" userId="e33419bb50987d15" providerId="LiveId" clId="{2C96650F-A40B-4A21-BC0F-EB3A20D5A7BF}" dt="2020-11-25T02:14:45.353" v="3978" actId="1076"/>
          <ac:spMkLst>
            <pc:docMk/>
            <pc:sldMk cId="4022129015" sldId="273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5:32.238" v="3983" actId="1076"/>
          <ac:spMkLst>
            <pc:docMk/>
            <pc:sldMk cId="4022129015" sldId="273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4:45.353" v="3978" actId="1076"/>
          <ac:spMkLst>
            <pc:docMk/>
            <pc:sldMk cId="4022129015" sldId="273"/>
            <ac:spMk id="4" creationId="{C4A2EBDF-CF07-43A2-9D0A-CC21D690DA0B}"/>
          </ac:spMkLst>
        </pc:spChg>
        <pc:spChg chg="add mod">
          <ac:chgData name="Hong Chan Kim" userId="e33419bb50987d15" providerId="LiveId" clId="{2C96650F-A40B-4A21-BC0F-EB3A20D5A7BF}" dt="2020-11-25T02:14:45.353" v="3978" actId="1076"/>
          <ac:spMkLst>
            <pc:docMk/>
            <pc:sldMk cId="4022129015" sldId="273"/>
            <ac:spMk id="8" creationId="{49365217-D4A3-4918-903B-6F14A8B6479F}"/>
          </ac:spMkLst>
        </pc:spChg>
        <pc:picChg chg="del">
          <ac:chgData name="Hong Chan Kim" userId="e33419bb50987d15" providerId="LiveId" clId="{2C96650F-A40B-4A21-BC0F-EB3A20D5A7BF}" dt="2020-11-24T21:46:02.294" v="1287" actId="478"/>
          <ac:picMkLst>
            <pc:docMk/>
            <pc:sldMk cId="4022129015" sldId="273"/>
            <ac:picMk id="6" creationId="{5AD0754C-4663-4749-8672-29517BE8D541}"/>
          </ac:picMkLst>
        </pc:picChg>
        <pc:picChg chg="add del mod">
          <ac:chgData name="Hong Chan Kim" userId="e33419bb50987d15" providerId="LiveId" clId="{2C96650F-A40B-4A21-BC0F-EB3A20D5A7BF}" dt="2020-11-25T01:57:46.933" v="3831" actId="478"/>
          <ac:picMkLst>
            <pc:docMk/>
            <pc:sldMk cId="4022129015" sldId="273"/>
            <ac:picMk id="7" creationId="{EA629EA7-6DD8-46D2-B50D-10FD77734D31}"/>
          </ac:picMkLst>
        </pc:picChg>
        <pc:picChg chg="add mod">
          <ac:chgData name="Hong Chan Kim" userId="e33419bb50987d15" providerId="LiveId" clId="{2C96650F-A40B-4A21-BC0F-EB3A20D5A7BF}" dt="2020-11-25T02:14:45.353" v="3978" actId="1076"/>
          <ac:picMkLst>
            <pc:docMk/>
            <pc:sldMk cId="4022129015" sldId="273"/>
            <ac:picMk id="10" creationId="{BC45D8C3-0E72-45F4-A2FA-16F0C49183B5}"/>
          </ac:picMkLst>
        </pc:picChg>
      </pc:sldChg>
      <pc:sldChg chg="addSp delSp modSp add mod">
        <pc:chgData name="Hong Chan Kim" userId="e33419bb50987d15" providerId="LiveId" clId="{2C96650F-A40B-4A21-BC0F-EB3A20D5A7BF}" dt="2020-11-25T02:16:30.070" v="3989" actId="1076"/>
        <pc:sldMkLst>
          <pc:docMk/>
          <pc:sldMk cId="1990927361" sldId="274"/>
        </pc:sldMkLst>
        <pc:spChg chg="mod">
          <ac:chgData name="Hong Chan Kim" userId="e33419bb50987d15" providerId="LiveId" clId="{2C96650F-A40B-4A21-BC0F-EB3A20D5A7BF}" dt="2020-11-25T02:16:30.070" v="3989" actId="1076"/>
          <ac:spMkLst>
            <pc:docMk/>
            <pc:sldMk cId="1990927361" sldId="274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5:03.613" v="3981" actId="1036"/>
          <ac:spMkLst>
            <pc:docMk/>
            <pc:sldMk cId="1990927361" sldId="274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6:30.070" v="3989" actId="1076"/>
          <ac:spMkLst>
            <pc:docMk/>
            <pc:sldMk cId="1990927361" sldId="274"/>
            <ac:spMk id="4" creationId="{C4A2EBDF-CF07-43A2-9D0A-CC21D690DA0B}"/>
          </ac:spMkLst>
        </pc:spChg>
        <pc:spChg chg="mod">
          <ac:chgData name="Hong Chan Kim" userId="e33419bb50987d15" providerId="LiveId" clId="{2C96650F-A40B-4A21-BC0F-EB3A20D5A7BF}" dt="2020-11-25T02:16:30.070" v="3989" actId="1076"/>
          <ac:spMkLst>
            <pc:docMk/>
            <pc:sldMk cId="1990927361" sldId="274"/>
            <ac:spMk id="8" creationId="{49365217-D4A3-4918-903B-6F14A8B6479F}"/>
          </ac:spMkLst>
        </pc:spChg>
        <pc:picChg chg="add mod">
          <ac:chgData name="Hong Chan Kim" userId="e33419bb50987d15" providerId="LiveId" clId="{2C96650F-A40B-4A21-BC0F-EB3A20D5A7BF}" dt="2020-11-25T02:16:30.070" v="3989" actId="1076"/>
          <ac:picMkLst>
            <pc:docMk/>
            <pc:sldMk cId="1990927361" sldId="274"/>
            <ac:picMk id="6" creationId="{9F461A98-542E-449A-9094-6EAB825DE741}"/>
          </ac:picMkLst>
        </pc:picChg>
        <pc:picChg chg="del">
          <ac:chgData name="Hong Chan Kim" userId="e33419bb50987d15" providerId="LiveId" clId="{2C96650F-A40B-4A21-BC0F-EB3A20D5A7BF}" dt="2020-11-24T21:49:54.979" v="1375" actId="478"/>
          <ac:picMkLst>
            <pc:docMk/>
            <pc:sldMk cId="1990927361" sldId="274"/>
            <ac:picMk id="7" creationId="{EA629EA7-6DD8-46D2-B50D-10FD77734D31}"/>
          </ac:picMkLst>
        </pc:picChg>
      </pc:sldChg>
      <pc:sldChg chg="add del">
        <pc:chgData name="Hong Chan Kim" userId="e33419bb50987d15" providerId="LiveId" clId="{2C96650F-A40B-4A21-BC0F-EB3A20D5A7BF}" dt="2020-11-24T21:58:18.529" v="1501" actId="47"/>
        <pc:sldMkLst>
          <pc:docMk/>
          <pc:sldMk cId="1307129223" sldId="275"/>
        </pc:sldMkLst>
      </pc:sldChg>
      <pc:sldChg chg="addSp delSp modSp add mod">
        <pc:chgData name="Hong Chan Kim" userId="e33419bb50987d15" providerId="LiveId" clId="{2C96650F-A40B-4A21-BC0F-EB3A20D5A7BF}" dt="2020-11-25T02:16:50.046" v="3991" actId="1076"/>
        <pc:sldMkLst>
          <pc:docMk/>
          <pc:sldMk cId="270536818" sldId="276"/>
        </pc:sldMkLst>
        <pc:spChg chg="del">
          <ac:chgData name="Hong Chan Kim" userId="e33419bb50987d15" providerId="LiveId" clId="{2C96650F-A40B-4A21-BC0F-EB3A20D5A7BF}" dt="2020-11-24T21:56:00.859" v="1489" actId="478"/>
          <ac:spMkLst>
            <pc:docMk/>
            <pc:sldMk cId="270536818" sldId="276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6:39.763" v="3990" actId="1076"/>
          <ac:spMkLst>
            <pc:docMk/>
            <pc:sldMk cId="270536818" sldId="276"/>
            <ac:spMk id="3" creationId="{86E7690B-A2DB-4067-94E6-6734F12FB3FA}"/>
          </ac:spMkLst>
        </pc:spChg>
        <pc:spChg chg="del">
          <ac:chgData name="Hong Chan Kim" userId="e33419bb50987d15" providerId="LiveId" clId="{2C96650F-A40B-4A21-BC0F-EB3A20D5A7BF}" dt="2020-11-24T21:56:04.136" v="1490" actId="478"/>
          <ac:spMkLst>
            <pc:docMk/>
            <pc:sldMk cId="270536818" sldId="276"/>
            <ac:spMk id="4" creationId="{C4A2EBDF-CF07-43A2-9D0A-CC21D690DA0B}"/>
          </ac:spMkLst>
        </pc:spChg>
        <pc:spChg chg="add mod">
          <ac:chgData name="Hong Chan Kim" userId="e33419bb50987d15" providerId="LiveId" clId="{2C96650F-A40B-4A21-BC0F-EB3A20D5A7BF}" dt="2020-11-25T02:16:50.046" v="3991" actId="1076"/>
          <ac:spMkLst>
            <pc:docMk/>
            <pc:sldMk cId="270536818" sldId="276"/>
            <ac:spMk id="7" creationId="{71AA5FE2-6A69-4634-8D95-C5499477AE28}"/>
          </ac:spMkLst>
        </pc:spChg>
        <pc:spChg chg="del">
          <ac:chgData name="Hong Chan Kim" userId="e33419bb50987d15" providerId="LiveId" clId="{2C96650F-A40B-4A21-BC0F-EB3A20D5A7BF}" dt="2020-11-24T21:56:04.136" v="1490" actId="478"/>
          <ac:spMkLst>
            <pc:docMk/>
            <pc:sldMk cId="270536818" sldId="276"/>
            <ac:spMk id="8" creationId="{49365217-D4A3-4918-903B-6F14A8B6479F}"/>
          </ac:spMkLst>
        </pc:spChg>
        <pc:spChg chg="add mod">
          <ac:chgData name="Hong Chan Kim" userId="e33419bb50987d15" providerId="LiveId" clId="{2C96650F-A40B-4A21-BC0F-EB3A20D5A7BF}" dt="2020-11-25T02:16:50.046" v="3991" actId="1076"/>
          <ac:spMkLst>
            <pc:docMk/>
            <pc:sldMk cId="270536818" sldId="276"/>
            <ac:spMk id="9" creationId="{470E0502-2DE6-47AC-8C45-70308EBD4146}"/>
          </ac:spMkLst>
        </pc:spChg>
        <pc:spChg chg="add del mod">
          <ac:chgData name="Hong Chan Kim" userId="e33419bb50987d15" providerId="LiveId" clId="{2C96650F-A40B-4A21-BC0F-EB3A20D5A7BF}" dt="2020-11-24T22:05:37.859" v="1884"/>
          <ac:spMkLst>
            <pc:docMk/>
            <pc:sldMk cId="270536818" sldId="276"/>
            <ac:spMk id="10" creationId="{A143A212-507D-48EA-9EC7-3AF293FBB88B}"/>
          </ac:spMkLst>
        </pc:spChg>
        <pc:spChg chg="add del mod">
          <ac:chgData name="Hong Chan Kim" userId="e33419bb50987d15" providerId="LiveId" clId="{2C96650F-A40B-4A21-BC0F-EB3A20D5A7BF}" dt="2020-11-24T22:05:37.859" v="1884"/>
          <ac:spMkLst>
            <pc:docMk/>
            <pc:sldMk cId="270536818" sldId="276"/>
            <ac:spMk id="11" creationId="{C42EBAA8-524A-42EC-B833-CFBCF95BED7B}"/>
          </ac:spMkLst>
        </pc:spChg>
        <pc:picChg chg="del">
          <ac:chgData name="Hong Chan Kim" userId="e33419bb50987d15" providerId="LiveId" clId="{2C96650F-A40B-4A21-BC0F-EB3A20D5A7BF}" dt="2020-11-24T21:56:04.136" v="1490" actId="478"/>
          <ac:picMkLst>
            <pc:docMk/>
            <pc:sldMk cId="270536818" sldId="276"/>
            <ac:picMk id="6" creationId="{9F461A98-542E-449A-9094-6EAB825DE741}"/>
          </ac:picMkLst>
        </pc:picChg>
      </pc:sldChg>
      <pc:sldChg chg="addSp delSp modSp add mod">
        <pc:chgData name="Hong Chan Kim" userId="e33419bb50987d15" providerId="LiveId" clId="{2C96650F-A40B-4A21-BC0F-EB3A20D5A7BF}" dt="2020-11-25T02:17:09.271" v="3992" actId="1076"/>
        <pc:sldMkLst>
          <pc:docMk/>
          <pc:sldMk cId="2588451180" sldId="277"/>
        </pc:sldMkLst>
        <pc:spChg chg="del">
          <ac:chgData name="Hong Chan Kim" userId="e33419bb50987d15" providerId="LiveId" clId="{2C96650F-A40B-4A21-BC0F-EB3A20D5A7BF}" dt="2020-11-24T22:12:59.164" v="1892" actId="478"/>
          <ac:spMkLst>
            <pc:docMk/>
            <pc:sldMk cId="2588451180" sldId="277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7:09.271" v="3992" actId="1076"/>
          <ac:spMkLst>
            <pc:docMk/>
            <pc:sldMk cId="2588451180" sldId="277"/>
            <ac:spMk id="7" creationId="{71AA5FE2-6A69-4634-8D95-C5499477AE28}"/>
          </ac:spMkLst>
        </pc:spChg>
        <pc:spChg chg="del">
          <ac:chgData name="Hong Chan Kim" userId="e33419bb50987d15" providerId="LiveId" clId="{2C96650F-A40B-4A21-BC0F-EB3A20D5A7BF}" dt="2020-11-24T22:12:45.124" v="1886" actId="478"/>
          <ac:spMkLst>
            <pc:docMk/>
            <pc:sldMk cId="2588451180" sldId="277"/>
            <ac:spMk id="9" creationId="{470E0502-2DE6-47AC-8C45-70308EBD4146}"/>
          </ac:spMkLst>
        </pc:spChg>
        <pc:spChg chg="add mod">
          <ac:chgData name="Hong Chan Kim" userId="e33419bb50987d15" providerId="LiveId" clId="{2C96650F-A40B-4A21-BC0F-EB3A20D5A7BF}" dt="2020-11-25T02:17:09.271" v="3992" actId="1076"/>
          <ac:spMkLst>
            <pc:docMk/>
            <pc:sldMk cId="2588451180" sldId="277"/>
            <ac:spMk id="10" creationId="{66526C6C-7C6A-4639-BC10-08171839342E}"/>
          </ac:spMkLst>
        </pc:spChg>
        <pc:picChg chg="add del mod">
          <ac:chgData name="Hong Chan Kim" userId="e33419bb50987d15" providerId="LiveId" clId="{2C96650F-A40B-4A21-BC0F-EB3A20D5A7BF}" dt="2020-11-25T01:59:59.712" v="3843" actId="478"/>
          <ac:picMkLst>
            <pc:docMk/>
            <pc:sldMk cId="2588451180" sldId="277"/>
            <ac:picMk id="4" creationId="{A303D921-7545-4D6E-A35D-B49427F49356}"/>
          </ac:picMkLst>
        </pc:picChg>
        <pc:picChg chg="add del mod">
          <ac:chgData name="Hong Chan Kim" userId="e33419bb50987d15" providerId="LiveId" clId="{2C96650F-A40B-4A21-BC0F-EB3A20D5A7BF}" dt="2020-11-25T02:00:49.100" v="3851" actId="478"/>
          <ac:picMkLst>
            <pc:docMk/>
            <pc:sldMk cId="2588451180" sldId="277"/>
            <ac:picMk id="6" creationId="{6E295293-A603-45A0-AE7A-67AFEA596F1E}"/>
          </ac:picMkLst>
        </pc:picChg>
        <pc:picChg chg="add mod">
          <ac:chgData name="Hong Chan Kim" userId="e33419bb50987d15" providerId="LiveId" clId="{2C96650F-A40B-4A21-BC0F-EB3A20D5A7BF}" dt="2020-11-25T02:17:09.271" v="3992" actId="1076"/>
          <ac:picMkLst>
            <pc:docMk/>
            <pc:sldMk cId="2588451180" sldId="277"/>
            <ac:picMk id="11" creationId="{44CB10D3-A1B5-40C0-BBD1-8BC29EB7B760}"/>
          </ac:picMkLst>
        </pc:picChg>
        <pc:picChg chg="add mod">
          <ac:chgData name="Hong Chan Kim" userId="e33419bb50987d15" providerId="LiveId" clId="{2C96650F-A40B-4A21-BC0F-EB3A20D5A7BF}" dt="2020-11-25T02:17:09.271" v="3992" actId="1076"/>
          <ac:picMkLst>
            <pc:docMk/>
            <pc:sldMk cId="2588451180" sldId="277"/>
            <ac:picMk id="13" creationId="{E7BAEA98-BBA1-4C50-8753-C6DD2C7D2113}"/>
          </ac:picMkLst>
        </pc:picChg>
      </pc:sldChg>
      <pc:sldChg chg="addSp modSp add mod">
        <pc:chgData name="Hong Chan Kim" userId="e33419bb50987d15" providerId="LiveId" clId="{2C96650F-A40B-4A21-BC0F-EB3A20D5A7BF}" dt="2020-11-25T02:17:24.953" v="3993" actId="1076"/>
        <pc:sldMkLst>
          <pc:docMk/>
          <pc:sldMk cId="414388169" sldId="278"/>
        </pc:sldMkLst>
        <pc:spChg chg="mod">
          <ac:chgData name="Hong Chan Kim" userId="e33419bb50987d15" providerId="LiveId" clId="{2C96650F-A40B-4A21-BC0F-EB3A20D5A7BF}" dt="2020-11-25T02:17:24.953" v="3993" actId="1076"/>
          <ac:spMkLst>
            <pc:docMk/>
            <pc:sldMk cId="414388169" sldId="278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4T22:18:55.685" v="2079" actId="1076"/>
          <ac:spMkLst>
            <pc:docMk/>
            <pc:sldMk cId="414388169" sldId="278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7:24.953" v="3993" actId="1076"/>
          <ac:spMkLst>
            <pc:docMk/>
            <pc:sldMk cId="414388169" sldId="278"/>
            <ac:spMk id="5" creationId="{9701B9A3-C088-4748-A9C1-FBD0E014BF8E}"/>
          </ac:spMkLst>
        </pc:spChg>
        <pc:picChg chg="add mod">
          <ac:chgData name="Hong Chan Kim" userId="e33419bb50987d15" providerId="LiveId" clId="{2C96650F-A40B-4A21-BC0F-EB3A20D5A7BF}" dt="2020-11-25T02:17:24.953" v="3993" actId="1076"/>
          <ac:picMkLst>
            <pc:docMk/>
            <pc:sldMk cId="414388169" sldId="278"/>
            <ac:picMk id="6" creationId="{85D0D584-B466-4E99-8AB6-2F21A8D286A0}"/>
          </ac:picMkLst>
        </pc:picChg>
      </pc:sldChg>
      <pc:sldChg chg="add del">
        <pc:chgData name="Hong Chan Kim" userId="e33419bb50987d15" providerId="LiveId" clId="{2C96650F-A40B-4A21-BC0F-EB3A20D5A7BF}" dt="2020-11-24T22:16:06.094" v="2039"/>
        <pc:sldMkLst>
          <pc:docMk/>
          <pc:sldMk cId="3203365687" sldId="278"/>
        </pc:sldMkLst>
      </pc:sldChg>
      <pc:sldChg chg="addSp delSp modSp add mod">
        <pc:chgData name="Hong Chan Kim" userId="e33419bb50987d15" providerId="LiveId" clId="{2C96650F-A40B-4A21-BC0F-EB3A20D5A7BF}" dt="2020-11-25T02:17:35.096" v="3994" actId="1076"/>
        <pc:sldMkLst>
          <pc:docMk/>
          <pc:sldMk cId="2340243802" sldId="279"/>
        </pc:sldMkLst>
        <pc:spChg chg="del">
          <ac:chgData name="Hong Chan Kim" userId="e33419bb50987d15" providerId="LiveId" clId="{2C96650F-A40B-4A21-BC0F-EB3A20D5A7BF}" dt="2020-11-24T22:33:58.349" v="2549" actId="478"/>
          <ac:spMkLst>
            <pc:docMk/>
            <pc:sldMk cId="2340243802" sldId="279"/>
            <ac:spMk id="2" creationId="{53C0C7C8-3B82-4FA0-AAC6-A6FA6ECE1B37}"/>
          </ac:spMkLst>
        </pc:spChg>
        <pc:spChg chg="del">
          <ac:chgData name="Hong Chan Kim" userId="e33419bb50987d15" providerId="LiveId" clId="{2C96650F-A40B-4A21-BC0F-EB3A20D5A7BF}" dt="2020-11-24T22:33:52.714" v="2548" actId="478"/>
          <ac:spMkLst>
            <pc:docMk/>
            <pc:sldMk cId="2340243802" sldId="279"/>
            <ac:spMk id="3" creationId="{86E7690B-A2DB-4067-94E6-6734F12FB3FA}"/>
          </ac:spMkLst>
        </pc:spChg>
        <pc:spChg chg="del mod">
          <ac:chgData name="Hong Chan Kim" userId="e33419bb50987d15" providerId="LiveId" clId="{2C96650F-A40B-4A21-BC0F-EB3A20D5A7BF}" dt="2020-11-24T22:34:15.986" v="2553" actId="478"/>
          <ac:spMkLst>
            <pc:docMk/>
            <pc:sldMk cId="2340243802" sldId="279"/>
            <ac:spMk id="5" creationId="{9701B9A3-C088-4748-A9C1-FBD0E014BF8E}"/>
          </ac:spMkLst>
        </pc:spChg>
        <pc:spChg chg="add mod">
          <ac:chgData name="Hong Chan Kim" userId="e33419bb50987d15" providerId="LiveId" clId="{2C96650F-A40B-4A21-BC0F-EB3A20D5A7BF}" dt="2020-11-25T02:17:35.096" v="3994" actId="1076"/>
          <ac:spMkLst>
            <pc:docMk/>
            <pc:sldMk cId="2340243802" sldId="279"/>
            <ac:spMk id="8" creationId="{80E4FAC3-9822-45EA-88D7-D78D313AED46}"/>
          </ac:spMkLst>
        </pc:spChg>
        <pc:spChg chg="add del mod">
          <ac:chgData name="Hong Chan Kim" userId="e33419bb50987d15" providerId="LiveId" clId="{2C96650F-A40B-4A21-BC0F-EB3A20D5A7BF}" dt="2020-11-25T02:17:35.096" v="3994" actId="1076"/>
          <ac:spMkLst>
            <pc:docMk/>
            <pc:sldMk cId="2340243802" sldId="279"/>
            <ac:spMk id="9" creationId="{281E7FB5-68E2-4FBF-B016-81231E426FE8}"/>
          </ac:spMkLst>
        </pc:spChg>
        <pc:picChg chg="del">
          <ac:chgData name="Hong Chan Kim" userId="e33419bb50987d15" providerId="LiveId" clId="{2C96650F-A40B-4A21-BC0F-EB3A20D5A7BF}" dt="2020-11-24T22:30:58.864" v="2414" actId="478"/>
          <ac:picMkLst>
            <pc:docMk/>
            <pc:sldMk cId="2340243802" sldId="279"/>
            <ac:picMk id="6" creationId="{85D0D584-B466-4E99-8AB6-2F21A8D286A0}"/>
          </ac:picMkLst>
        </pc:picChg>
        <pc:picChg chg="add del mod">
          <ac:chgData name="Hong Chan Kim" userId="e33419bb50987d15" providerId="LiveId" clId="{2C96650F-A40B-4A21-BC0F-EB3A20D5A7BF}" dt="2020-11-25T02:02:36.586" v="3866" actId="478"/>
          <ac:picMkLst>
            <pc:docMk/>
            <pc:sldMk cId="2340243802" sldId="279"/>
            <ac:picMk id="7" creationId="{440EED1C-7442-4F5C-B52E-22BB3D344F41}"/>
          </ac:picMkLst>
        </pc:picChg>
        <pc:picChg chg="add mod">
          <ac:chgData name="Hong Chan Kim" userId="e33419bb50987d15" providerId="LiveId" clId="{2C96650F-A40B-4A21-BC0F-EB3A20D5A7BF}" dt="2020-11-25T02:17:35.096" v="3994" actId="1076"/>
          <ac:picMkLst>
            <pc:docMk/>
            <pc:sldMk cId="2340243802" sldId="279"/>
            <ac:picMk id="11" creationId="{359DA234-E9F3-4983-A00C-130188F1A3B5}"/>
          </ac:picMkLst>
        </pc:picChg>
      </pc:sldChg>
      <pc:sldChg chg="addSp delSp modSp add mod">
        <pc:chgData name="Hong Chan Kim" userId="e33419bb50987d15" providerId="LiveId" clId="{2C96650F-A40B-4A21-BC0F-EB3A20D5A7BF}" dt="2020-11-25T02:17:49.062" v="3996" actId="1076"/>
        <pc:sldMkLst>
          <pc:docMk/>
          <pc:sldMk cId="1826325919" sldId="280"/>
        </pc:sldMkLst>
        <pc:spChg chg="mod">
          <ac:chgData name="Hong Chan Kim" userId="e33419bb50987d15" providerId="LiveId" clId="{2C96650F-A40B-4A21-BC0F-EB3A20D5A7BF}" dt="2020-11-25T02:17:49.062" v="3996" actId="1076"/>
          <ac:spMkLst>
            <pc:docMk/>
            <pc:sldMk cId="1826325919" sldId="280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7:42.064" v="3995" actId="1076"/>
          <ac:spMkLst>
            <pc:docMk/>
            <pc:sldMk cId="1826325919" sldId="280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7:49.062" v="3996" actId="1076"/>
          <ac:spMkLst>
            <pc:docMk/>
            <pc:sldMk cId="1826325919" sldId="280"/>
            <ac:spMk id="5" creationId="{9701B9A3-C088-4748-A9C1-FBD0E014BF8E}"/>
          </ac:spMkLst>
        </pc:spChg>
        <pc:picChg chg="add del mod">
          <ac:chgData name="Hong Chan Kim" userId="e33419bb50987d15" providerId="LiveId" clId="{2C96650F-A40B-4A21-BC0F-EB3A20D5A7BF}" dt="2020-11-25T02:03:49.127" v="3876" actId="478"/>
          <ac:picMkLst>
            <pc:docMk/>
            <pc:sldMk cId="1826325919" sldId="280"/>
            <ac:picMk id="6" creationId="{793CDE32-6B1A-48C8-9C69-92A238D96B7C}"/>
          </ac:picMkLst>
        </pc:picChg>
        <pc:picChg chg="add mod">
          <ac:chgData name="Hong Chan Kim" userId="e33419bb50987d15" providerId="LiveId" clId="{2C96650F-A40B-4A21-BC0F-EB3A20D5A7BF}" dt="2020-11-25T02:17:49.062" v="3996" actId="1076"/>
          <ac:picMkLst>
            <pc:docMk/>
            <pc:sldMk cId="1826325919" sldId="280"/>
            <ac:picMk id="8" creationId="{E860F008-8044-4FEC-8AA1-717886E44C58}"/>
          </ac:picMkLst>
        </pc:picChg>
      </pc:sldChg>
      <pc:sldChg chg="addSp delSp modSp add mod">
        <pc:chgData name="Hong Chan Kim" userId="e33419bb50987d15" providerId="LiveId" clId="{2C96650F-A40B-4A21-BC0F-EB3A20D5A7BF}" dt="2020-11-25T02:18:14.361" v="3998" actId="1076"/>
        <pc:sldMkLst>
          <pc:docMk/>
          <pc:sldMk cId="863325168" sldId="281"/>
        </pc:sldMkLst>
        <pc:spChg chg="mod">
          <ac:chgData name="Hong Chan Kim" userId="e33419bb50987d15" providerId="LiveId" clId="{2C96650F-A40B-4A21-BC0F-EB3A20D5A7BF}" dt="2020-11-25T02:18:14.361" v="3998" actId="1076"/>
          <ac:spMkLst>
            <pc:docMk/>
            <pc:sldMk cId="863325168" sldId="281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7:56.869" v="3997" actId="1076"/>
          <ac:spMkLst>
            <pc:docMk/>
            <pc:sldMk cId="863325168" sldId="281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8:14.361" v="3998" actId="1076"/>
          <ac:spMkLst>
            <pc:docMk/>
            <pc:sldMk cId="863325168" sldId="281"/>
            <ac:spMk id="5" creationId="{9701B9A3-C088-4748-A9C1-FBD0E014BF8E}"/>
          </ac:spMkLst>
        </pc:spChg>
        <pc:picChg chg="del">
          <ac:chgData name="Hong Chan Kim" userId="e33419bb50987d15" providerId="LiveId" clId="{2C96650F-A40B-4A21-BC0F-EB3A20D5A7BF}" dt="2020-11-25T00:47:29.607" v="2884" actId="478"/>
          <ac:picMkLst>
            <pc:docMk/>
            <pc:sldMk cId="863325168" sldId="281"/>
            <ac:picMk id="6" creationId="{793CDE32-6B1A-48C8-9C69-92A238D96B7C}"/>
          </ac:picMkLst>
        </pc:picChg>
        <pc:picChg chg="add del mod">
          <ac:chgData name="Hong Chan Kim" userId="e33419bb50987d15" providerId="LiveId" clId="{2C96650F-A40B-4A21-BC0F-EB3A20D5A7BF}" dt="2020-11-25T02:05:02.281" v="3886" actId="478"/>
          <ac:picMkLst>
            <pc:docMk/>
            <pc:sldMk cId="863325168" sldId="281"/>
            <ac:picMk id="7" creationId="{3E56BF24-1510-44A8-B57E-BEC25AB70CE1}"/>
          </ac:picMkLst>
        </pc:picChg>
        <pc:picChg chg="add del">
          <ac:chgData name="Hong Chan Kim" userId="e33419bb50987d15" providerId="LiveId" clId="{2C96650F-A40B-4A21-BC0F-EB3A20D5A7BF}" dt="2020-11-25T02:04:37.715" v="3880" actId="22"/>
          <ac:picMkLst>
            <pc:docMk/>
            <pc:sldMk cId="863325168" sldId="281"/>
            <ac:picMk id="9" creationId="{5892DEC9-F7B9-4E60-98F9-C947453C3596}"/>
          </ac:picMkLst>
        </pc:picChg>
        <pc:picChg chg="add del mod">
          <ac:chgData name="Hong Chan Kim" userId="e33419bb50987d15" providerId="LiveId" clId="{2C96650F-A40B-4A21-BC0F-EB3A20D5A7BF}" dt="2020-11-25T02:06:57.740" v="3892" actId="478"/>
          <ac:picMkLst>
            <pc:docMk/>
            <pc:sldMk cId="863325168" sldId="281"/>
            <ac:picMk id="11" creationId="{514D6541-4B2A-4363-8EB7-44739958824C}"/>
          </ac:picMkLst>
        </pc:picChg>
        <pc:picChg chg="add mod">
          <ac:chgData name="Hong Chan Kim" userId="e33419bb50987d15" providerId="LiveId" clId="{2C96650F-A40B-4A21-BC0F-EB3A20D5A7BF}" dt="2020-11-25T02:18:14.361" v="3998" actId="1076"/>
          <ac:picMkLst>
            <pc:docMk/>
            <pc:sldMk cId="863325168" sldId="281"/>
            <ac:picMk id="13" creationId="{B09FA399-03AE-4802-A906-420E30E3F881}"/>
          </ac:picMkLst>
        </pc:picChg>
      </pc:sldChg>
      <pc:sldChg chg="addSp delSp modSp add mod">
        <pc:chgData name="Hong Chan Kim" userId="e33419bb50987d15" providerId="LiveId" clId="{2C96650F-A40B-4A21-BC0F-EB3A20D5A7BF}" dt="2020-11-25T02:18:44.505" v="4001" actId="1076"/>
        <pc:sldMkLst>
          <pc:docMk/>
          <pc:sldMk cId="2339585910" sldId="282"/>
        </pc:sldMkLst>
        <pc:spChg chg="mod">
          <ac:chgData name="Hong Chan Kim" userId="e33419bb50987d15" providerId="LiveId" clId="{2C96650F-A40B-4A21-BC0F-EB3A20D5A7BF}" dt="2020-11-25T02:18:44.505" v="4001" actId="1076"/>
          <ac:spMkLst>
            <pc:docMk/>
            <pc:sldMk cId="2339585910" sldId="282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1:05:55.721" v="3358" actId="1076"/>
          <ac:spMkLst>
            <pc:docMk/>
            <pc:sldMk cId="2339585910" sldId="282"/>
            <ac:spMk id="3" creationId="{86E7690B-A2DB-4067-94E6-6734F12FB3FA}"/>
          </ac:spMkLst>
        </pc:spChg>
        <pc:spChg chg="add mod">
          <ac:chgData name="Hong Chan Kim" userId="e33419bb50987d15" providerId="LiveId" clId="{2C96650F-A40B-4A21-BC0F-EB3A20D5A7BF}" dt="2020-11-25T02:18:44.505" v="4001" actId="1076"/>
          <ac:spMkLst>
            <pc:docMk/>
            <pc:sldMk cId="2339585910" sldId="282"/>
            <ac:spMk id="4" creationId="{8AE37581-5F03-4DA5-A38A-25218F8F923C}"/>
          </ac:spMkLst>
        </pc:spChg>
        <pc:spChg chg="del mod">
          <ac:chgData name="Hong Chan Kim" userId="e33419bb50987d15" providerId="LiveId" clId="{2C96650F-A40B-4A21-BC0F-EB3A20D5A7BF}" dt="2020-11-25T00:55:24.865" v="3080"/>
          <ac:spMkLst>
            <pc:docMk/>
            <pc:sldMk cId="2339585910" sldId="282"/>
            <ac:spMk id="5" creationId="{9701B9A3-C088-4748-A9C1-FBD0E014BF8E}"/>
          </ac:spMkLst>
        </pc:spChg>
        <pc:spChg chg="add mod">
          <ac:chgData name="Hong Chan Kim" userId="e33419bb50987d15" providerId="LiveId" clId="{2C96650F-A40B-4A21-BC0F-EB3A20D5A7BF}" dt="2020-11-25T02:18:44.505" v="4001" actId="1076"/>
          <ac:spMkLst>
            <pc:docMk/>
            <pc:sldMk cId="2339585910" sldId="282"/>
            <ac:spMk id="6" creationId="{74D6561B-69BB-426A-B477-B66F72C494C1}"/>
          </ac:spMkLst>
        </pc:spChg>
        <pc:picChg chg="del">
          <ac:chgData name="Hong Chan Kim" userId="e33419bb50987d15" providerId="LiveId" clId="{2C96650F-A40B-4A21-BC0F-EB3A20D5A7BF}" dt="2020-11-25T00:55:19.107" v="3077" actId="478"/>
          <ac:picMkLst>
            <pc:docMk/>
            <pc:sldMk cId="2339585910" sldId="282"/>
            <ac:picMk id="7" creationId="{3E56BF24-1510-44A8-B57E-BEC25AB70CE1}"/>
          </ac:picMkLst>
        </pc:picChg>
      </pc:sldChg>
      <pc:sldChg chg="addSp delSp modSp add mod">
        <pc:chgData name="Hong Chan Kim" userId="e33419bb50987d15" providerId="LiveId" clId="{2C96650F-A40B-4A21-BC0F-EB3A20D5A7BF}" dt="2020-11-25T02:23:13.249" v="4060" actId="20577"/>
        <pc:sldMkLst>
          <pc:docMk/>
          <pc:sldMk cId="1514217217" sldId="283"/>
        </pc:sldMkLst>
        <pc:spChg chg="mod">
          <ac:chgData name="Hong Chan Kim" userId="e33419bb50987d15" providerId="LiveId" clId="{2C96650F-A40B-4A21-BC0F-EB3A20D5A7BF}" dt="2020-11-25T02:19:12.849" v="4002" actId="1076"/>
          <ac:spMkLst>
            <pc:docMk/>
            <pc:sldMk cId="1514217217" sldId="283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1:38:21.580" v="3379" actId="1076"/>
          <ac:spMkLst>
            <pc:docMk/>
            <pc:sldMk cId="1514217217" sldId="283"/>
            <ac:spMk id="3" creationId="{86E7690B-A2DB-4067-94E6-6734F12FB3FA}"/>
          </ac:spMkLst>
        </pc:spChg>
        <pc:spChg chg="del">
          <ac:chgData name="Hong Chan Kim" userId="e33419bb50987d15" providerId="LiveId" clId="{2C96650F-A40B-4A21-BC0F-EB3A20D5A7BF}" dt="2020-11-25T01:38:27.028" v="3380" actId="478"/>
          <ac:spMkLst>
            <pc:docMk/>
            <pc:sldMk cId="1514217217" sldId="283"/>
            <ac:spMk id="4" creationId="{8AE37581-5F03-4DA5-A38A-25218F8F923C}"/>
          </ac:spMkLst>
        </pc:spChg>
        <pc:spChg chg="del">
          <ac:chgData name="Hong Chan Kim" userId="e33419bb50987d15" providerId="LiveId" clId="{2C96650F-A40B-4A21-BC0F-EB3A20D5A7BF}" dt="2020-11-25T01:38:31.338" v="3381" actId="478"/>
          <ac:spMkLst>
            <pc:docMk/>
            <pc:sldMk cId="1514217217" sldId="283"/>
            <ac:spMk id="6" creationId="{74D6561B-69BB-426A-B477-B66F72C494C1}"/>
          </ac:spMkLst>
        </pc:spChg>
        <pc:spChg chg="add mod">
          <ac:chgData name="Hong Chan Kim" userId="e33419bb50987d15" providerId="LiveId" clId="{2C96650F-A40B-4A21-BC0F-EB3A20D5A7BF}" dt="2020-11-25T02:23:13.249" v="4060" actId="20577"/>
          <ac:spMkLst>
            <pc:docMk/>
            <pc:sldMk cId="1514217217" sldId="283"/>
            <ac:spMk id="7" creationId="{546A0919-8298-402A-9297-44F0EFEB5C6A}"/>
          </ac:spMkLst>
        </pc:spChg>
      </pc:sldChg>
      <pc:sldChg chg="addSp modSp add mod">
        <pc:chgData name="Hong Chan Kim" userId="e33419bb50987d15" providerId="LiveId" clId="{2C96650F-A40B-4A21-BC0F-EB3A20D5A7BF}" dt="2020-11-25T02:26:26.674" v="4080" actId="1076"/>
        <pc:sldMkLst>
          <pc:docMk/>
          <pc:sldMk cId="2178738120" sldId="284"/>
        </pc:sldMkLst>
        <pc:spChg chg="add mod">
          <ac:chgData name="Hong Chan Kim" userId="e33419bb50987d15" providerId="LiveId" clId="{2C96650F-A40B-4A21-BC0F-EB3A20D5A7BF}" dt="2020-11-25T02:26:26.674" v="4080" actId="1076"/>
          <ac:spMkLst>
            <pc:docMk/>
            <pc:sldMk cId="2178738120" sldId="284"/>
            <ac:spMk id="5" creationId="{E68C4FD1-F00A-402F-A540-16433121D7B3}"/>
          </ac:spMkLst>
        </pc:spChg>
        <pc:spChg chg="mod">
          <ac:chgData name="Hong Chan Kim" userId="e33419bb50987d15" providerId="LiveId" clId="{2C96650F-A40B-4A21-BC0F-EB3A20D5A7BF}" dt="2020-11-25T02:26:13.124" v="4077" actId="207"/>
          <ac:spMkLst>
            <pc:docMk/>
            <pc:sldMk cId="2178738120" sldId="284"/>
            <ac:spMk id="6" creationId="{74D6561B-69BB-426A-B477-B66F72C494C1}"/>
          </ac:spMkLst>
        </pc:spChg>
      </pc:sldChg>
      <pc:sldChg chg="addSp delSp modSp add mod">
        <pc:chgData name="Hong Chan Kim" userId="e33419bb50987d15" providerId="LiveId" clId="{2C96650F-A40B-4A21-BC0F-EB3A20D5A7BF}" dt="2020-11-25T02:27:34.433" v="4116"/>
        <pc:sldMkLst>
          <pc:docMk/>
          <pc:sldMk cId="2445888909" sldId="285"/>
        </pc:sldMkLst>
        <pc:spChg chg="mod">
          <ac:chgData name="Hong Chan Kim" userId="e33419bb50987d15" providerId="LiveId" clId="{2C96650F-A40B-4A21-BC0F-EB3A20D5A7BF}" dt="2020-11-25T02:27:24.207" v="4113" actId="1076"/>
          <ac:spMkLst>
            <pc:docMk/>
            <pc:sldMk cId="2445888909" sldId="285"/>
            <ac:spMk id="3" creationId="{86E7690B-A2DB-4067-94E6-6734F12FB3FA}"/>
          </ac:spMkLst>
        </pc:spChg>
        <pc:spChg chg="add del mod">
          <ac:chgData name="Hong Chan Kim" userId="e33419bb50987d15" providerId="LiveId" clId="{2C96650F-A40B-4A21-BC0F-EB3A20D5A7BF}" dt="2020-11-25T02:27:34.433" v="4116"/>
          <ac:spMkLst>
            <pc:docMk/>
            <pc:sldMk cId="2445888909" sldId="285"/>
            <ac:spMk id="5" creationId="{334CEFF9-5FB8-4754-960A-0D2F4E92C0D3}"/>
          </ac:spMkLst>
        </pc:spChg>
        <pc:spChg chg="del">
          <ac:chgData name="Hong Chan Kim" userId="e33419bb50987d15" providerId="LiveId" clId="{2C96650F-A40B-4A21-BC0F-EB3A20D5A7BF}" dt="2020-11-25T02:27:31.249" v="4114" actId="478"/>
          <ac:spMkLst>
            <pc:docMk/>
            <pc:sldMk cId="2445888909" sldId="285"/>
            <ac:spMk id="7" creationId="{546A0919-8298-402A-9297-44F0EFEB5C6A}"/>
          </ac:spMkLst>
        </pc:spChg>
      </pc:sldChg>
      <pc:sldChg chg="modSp add mod ord">
        <pc:chgData name="Hong Chan Kim" userId="e33419bb50987d15" providerId="LiveId" clId="{2C96650F-A40B-4A21-BC0F-EB3A20D5A7BF}" dt="2020-11-25T15:21:33.677" v="4127"/>
        <pc:sldMkLst>
          <pc:docMk/>
          <pc:sldMk cId="2716920455" sldId="286"/>
        </pc:sldMkLst>
        <pc:spChg chg="mod">
          <ac:chgData name="Hong Chan Kim" userId="e33419bb50987d15" providerId="LiveId" clId="{2C96650F-A40B-4A21-BC0F-EB3A20D5A7BF}" dt="2020-11-25T02:27:41.210" v="4121" actId="1076"/>
          <ac:spMkLst>
            <pc:docMk/>
            <pc:sldMk cId="2716920455" sldId="286"/>
            <ac:spMk id="3" creationId="{86E7690B-A2DB-4067-94E6-6734F12FB3FA}"/>
          </ac:spMkLst>
        </pc:spChg>
      </pc:sldChg>
      <pc:sldChg chg="add del">
        <pc:chgData name="Hong Chan Kim" userId="e33419bb50987d15" providerId="LiveId" clId="{2C96650F-A40B-4A21-BC0F-EB3A20D5A7BF}" dt="2020-11-25T15:13:45.784" v="4125" actId="47"/>
        <pc:sldMkLst>
          <pc:docMk/>
          <pc:sldMk cId="44404388" sldId="287"/>
        </pc:sldMkLst>
      </pc:sldChg>
      <pc:sldChg chg="add del">
        <pc:chgData name="Hong Chan Kim" userId="e33419bb50987d15" providerId="LiveId" clId="{2C96650F-A40B-4A21-BC0F-EB3A20D5A7BF}" dt="2020-11-25T15:13:16.600" v="4123"/>
        <pc:sldMkLst>
          <pc:docMk/>
          <pc:sldMk cId="2143406124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2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6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5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7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5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5CC35-DBC3-2649-946E-994D32EE6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Pricing of home repairs prior to sale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F5922-B231-A44F-BE4E-298A38496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Survey of housing sale data from Ames, Iowa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EC645F23-E9D3-4359-BF02-8818A1F9F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7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71AA5FE2-6A69-4634-8D95-C5499477AE28}"/>
              </a:ext>
            </a:extLst>
          </p:cNvPr>
          <p:cNvSpPr/>
          <p:nvPr/>
        </p:nvSpPr>
        <p:spPr>
          <a:xfrm>
            <a:off x="949322" y="779321"/>
            <a:ext cx="10293356" cy="546215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26C6C-7C6A-4639-BC10-08171839342E}"/>
              </a:ext>
            </a:extLst>
          </p:cNvPr>
          <p:cNvSpPr txBox="1"/>
          <p:nvPr/>
        </p:nvSpPr>
        <p:spPr>
          <a:xfrm>
            <a:off x="7394654" y="850721"/>
            <a:ext cx="3848023" cy="441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p-values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All 25 are statistically significant.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mutual information scores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Range is wide from 0.118 up to 0.7.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B10D3-A1B5-40C0-BBD1-8BC29EB7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09" y="850721"/>
            <a:ext cx="1914164" cy="5224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BAEA98-BBA1-4C50-8753-C6DD2C7D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374" y="850722"/>
            <a:ext cx="2319576" cy="52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5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1070617" y="680813"/>
            <a:ext cx="10050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 Importance Using Random Forest Regressor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B9A3-C088-4748-A9C1-FBD0E014BF8E}"/>
              </a:ext>
            </a:extLst>
          </p:cNvPr>
          <p:cNvSpPr txBox="1"/>
          <p:nvPr/>
        </p:nvSpPr>
        <p:spPr>
          <a:xfrm>
            <a:off x="1163752" y="1638085"/>
            <a:ext cx="10144811" cy="293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Similar to other methods, all appropriate </a:t>
            </a:r>
            <a:r>
              <a:rPr lang="en-US" sz="2400" dirty="0" err="1"/>
              <a:t>NaN</a:t>
            </a:r>
            <a:r>
              <a:rPr lang="en-US" sz="2400" dirty="0"/>
              <a:t> values were filled with ‘NA’.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Instead of </a:t>
            </a:r>
            <a:r>
              <a:rPr lang="en-US" sz="2400" dirty="0" err="1"/>
              <a:t>dummifying</a:t>
            </a:r>
            <a:r>
              <a:rPr lang="en-US" sz="2400" dirty="0"/>
              <a:t>, categorical features were encoded using </a:t>
            </a:r>
            <a:r>
              <a:rPr lang="en-US" sz="2400" dirty="0" err="1"/>
              <a:t>LabelEncoder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Grid search was used to find the best hyperparameters, which were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0D584-B466-4E99-8AB6-2F21A8D2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7" y="3881662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80E4FAC3-9822-45EA-88D7-D78D313AED46}"/>
              </a:ext>
            </a:extLst>
          </p:cNvPr>
          <p:cNvSpPr/>
          <p:nvPr/>
        </p:nvSpPr>
        <p:spPr>
          <a:xfrm>
            <a:off x="949322" y="779321"/>
            <a:ext cx="10293356" cy="546215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E7FB5-68E2-4FBF-B016-81231E426FE8}"/>
              </a:ext>
            </a:extLst>
          </p:cNvPr>
          <p:cNvSpPr txBox="1"/>
          <p:nvPr/>
        </p:nvSpPr>
        <p:spPr>
          <a:xfrm>
            <a:off x="6096000" y="850721"/>
            <a:ext cx="4845549" cy="441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Interestingly, the model had a high score of almost 0.90, which implies it could be an useful tool for price prediction.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Top 10 features explained ~90% of the model.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DA234-E9F3-4983-A00C-130188F1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93" y="893617"/>
            <a:ext cx="1738611" cy="51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4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1366981" y="680813"/>
            <a:ext cx="945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Final Elimination Using Lasso and Multicollinearity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B9A3-C088-4748-A9C1-FBD0E014BF8E}"/>
              </a:ext>
            </a:extLst>
          </p:cNvPr>
          <p:cNvSpPr txBox="1"/>
          <p:nvPr/>
        </p:nvSpPr>
        <p:spPr>
          <a:xfrm>
            <a:off x="1163753" y="1638085"/>
            <a:ext cx="3508484" cy="515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Lasso penalization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Drop: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GarageArea</a:t>
            </a:r>
            <a:r>
              <a:rPr lang="en-US" sz="2400" dirty="0"/>
              <a:t>	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GarageYrBlt</a:t>
            </a: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2ndFlrSF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0F008-8044-4FEC-8AA1-717886E4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7" y="1870256"/>
            <a:ext cx="6540667" cy="41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1366981" y="680813"/>
            <a:ext cx="945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Final Elimination Using Lasso and Multicollinearity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B9A3-C088-4748-A9C1-FBD0E014BF8E}"/>
              </a:ext>
            </a:extLst>
          </p:cNvPr>
          <p:cNvSpPr txBox="1"/>
          <p:nvPr/>
        </p:nvSpPr>
        <p:spPr>
          <a:xfrm>
            <a:off x="1163752" y="1779549"/>
            <a:ext cx="9686582" cy="515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Multicollinearity (fit a linear regression using a feature as a label and all the other features as predictors)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Drop:	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GarageYrBlt</a:t>
            </a: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1stFlrSF, 2ndFlrSF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nn5medsaleprice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9FA399-03AE-4802-A906-420E30E3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237" y="2794180"/>
            <a:ext cx="6224379" cy="27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2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4428813" y="680813"/>
            <a:ext cx="3334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17 Final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6561B-69BB-426A-B477-B66F72C494C1}"/>
              </a:ext>
            </a:extLst>
          </p:cNvPr>
          <p:cNvSpPr txBox="1"/>
          <p:nvPr/>
        </p:nvSpPr>
        <p:spPr>
          <a:xfrm>
            <a:off x="2362170" y="1638085"/>
            <a:ext cx="9846939" cy="46031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MSSubClass_60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Neighborhood_NridgHt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YearBuilt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ExterQual_Gd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Foundation_Cblock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BsmtQual_Ex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TotalBsmtSF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HeatingQC_TA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GrLivArea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FullBath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TotRmsAbvGrd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KitchenQual_Gd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Fireplaces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GarageType_Detchd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GarageFinish_Fin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GarageCars</a:t>
            </a:r>
            <a:r>
              <a:rPr lang="en-US" sz="2200" dirty="0"/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nn5meansaleprice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37581-5F03-4DA5-A38A-25218F8F923C}"/>
              </a:ext>
            </a:extLst>
          </p:cNvPr>
          <p:cNvSpPr/>
          <p:nvPr/>
        </p:nvSpPr>
        <p:spPr>
          <a:xfrm>
            <a:off x="7082928" y="5264727"/>
            <a:ext cx="2930236" cy="471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4428813" y="680813"/>
            <a:ext cx="3334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17 Final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6561B-69BB-426A-B477-B66F72C494C1}"/>
              </a:ext>
            </a:extLst>
          </p:cNvPr>
          <p:cNvSpPr txBox="1"/>
          <p:nvPr/>
        </p:nvSpPr>
        <p:spPr>
          <a:xfrm>
            <a:off x="2362170" y="1638085"/>
            <a:ext cx="9846939" cy="46031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chemeClr val="bg2"/>
                </a:solidFill>
              </a:rPr>
              <a:t>MSSubClass_60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Neighborhood_NridgHt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YearBuilt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ExterQual_Gd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Foundation_Cblock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BsmtQual_Ex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TotalBsmtSF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HeatingQC_TA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GrLivArea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FullBath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TotRmsAbvGrd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KitchenQual_Gd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chemeClr val="bg2"/>
                </a:solidFill>
              </a:rPr>
              <a:t>Fireplaces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GarageType_Detchd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GarageFinish_Fin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GarageCars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chemeClr val="bg2"/>
                </a:solidFill>
              </a:rPr>
              <a:t>nn5meansaleprice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37581-5F03-4DA5-A38A-25218F8F923C}"/>
              </a:ext>
            </a:extLst>
          </p:cNvPr>
          <p:cNvSpPr/>
          <p:nvPr/>
        </p:nvSpPr>
        <p:spPr>
          <a:xfrm>
            <a:off x="7082928" y="5264727"/>
            <a:ext cx="2930236" cy="471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C4FD1-F00A-402F-A540-16433121D7B3}"/>
              </a:ext>
            </a:extLst>
          </p:cNvPr>
          <p:cNvSpPr txBox="1"/>
          <p:nvPr/>
        </p:nvSpPr>
        <p:spPr>
          <a:xfrm>
            <a:off x="3688772" y="3316397"/>
            <a:ext cx="48144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R2 = 0.855!</a:t>
            </a:r>
          </a:p>
        </p:txBody>
      </p:sp>
    </p:spTree>
    <p:extLst>
      <p:ext uri="{BB962C8B-B14F-4D97-AF65-F5344CB8AC3E}">
        <p14:creationId xmlns:p14="http://schemas.microsoft.com/office/powerpoint/2010/main" val="217873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4499056" y="680813"/>
            <a:ext cx="3193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A0919-8298-402A-9297-44F0EFEB5C6A}"/>
                  </a:ext>
                </a:extLst>
              </p:cNvPr>
              <p:cNvSpPr txBox="1"/>
              <p:nvPr/>
            </p:nvSpPr>
            <p:spPr>
              <a:xfrm>
                <a:off x="1163752" y="1638085"/>
                <a:ext cx="10144811" cy="4838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𝐿𝑜𝑔𝑆𝑎𝑙𝑒𝑃𝑟𝑖𝑐𝑒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−0.017212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𝑀𝑆𝑆𝑢𝑏𝐶𝑙𝑎𝑠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60−0.001193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𝑁𝑒𝑖𝑔h𝑏𝑜𝑟h𝑜𝑜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𝑁𝑟𝑖𝑑𝑔𝐻𝑡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+0.002108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𝑌𝑒𝑎𝑟𝐵𝑢𝑖𝑙𝑡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+0.004004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𝐸𝑥𝑡𝑒𝑟𝑄𝑢𝑎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+0.021147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𝐹𝑜𝑢𝑛𝑑𝑎𝑡𝑖𝑜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𝐶𝑏𝑙𝑜𝑐𝑘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+0.096119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𝐵𝑠𝑚𝑡𝑄𝑢𝑎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+0.00016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𝑇𝑜𝑡𝑎𝑙𝐵𝑠𝑚𝑡𝑆𝐹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−0.050784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𝐻𝑒𝑎𝑡𝑖𝑛𝑔𝑄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+0.000321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𝐺𝑟𝐿𝑖𝑣𝐴𝑟𝑒𝑎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−0.034077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𝐹𝑢𝑙𝑙𝐵𝑎𝑡h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−0.012558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𝑇𝑜𝑡𝑅𝑚𝑠𝐴𝑏𝑣𝐺𝑟𝑑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+0.051759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𝐾𝑖𝑡𝑐h𝑒𝑛𝑄𝑢𝑎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+0.050783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𝐹𝑖𝑟𝑒𝑝𝑙𝑎𝑐𝑒𝑠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−0.000436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𝐺𝑎𝑟𝑎𝑔𝑒𝑇𝑦𝑝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𝐷𝑒𝑡𝑐h𝑑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+0.019517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𝐺𝑎𝑟𝑎𝑔𝑒𝐹𝑖𝑛𝑖𝑠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+0.052479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𝐺𝑎𝑟𝑎𝑔𝑒𝐶𝑎𝑟𝑠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+0.311295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𝑚𝑒𝑎𝑛𝑠𝑎𝑙𝑒𝑝𝑟𝑖𝑐𝑒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+3.461604 </m:t>
                      </m:r>
                    </m:oMath>
                  </m:oMathPara>
                </a14:m>
                <a:endParaRPr lang="en-US" sz="2000" b="0" dirty="0"/>
              </a:p>
              <a:p>
                <a:pPr marL="342900" indent="-342900">
                  <a:lnSpc>
                    <a:spcPct val="200000"/>
                  </a:lnSpc>
                  <a:buFontTx/>
                  <a:buChar char="-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A0919-8298-402A-9297-44F0EFEB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52" y="1638085"/>
                <a:ext cx="10144811" cy="48386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21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2728604" y="680813"/>
            <a:ext cx="673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Features That Cannot Be Improved</a:t>
            </a:r>
          </a:p>
        </p:txBody>
      </p:sp>
    </p:spTree>
    <p:extLst>
      <p:ext uri="{BB962C8B-B14F-4D97-AF65-F5344CB8AC3E}">
        <p14:creationId xmlns:p14="http://schemas.microsoft.com/office/powerpoint/2010/main" val="271692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3048402" y="680813"/>
            <a:ext cx="609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Features That Can Be Improved</a:t>
            </a:r>
          </a:p>
        </p:txBody>
      </p:sp>
    </p:spTree>
    <p:extLst>
      <p:ext uri="{BB962C8B-B14F-4D97-AF65-F5344CB8AC3E}">
        <p14:creationId xmlns:p14="http://schemas.microsoft.com/office/powerpoint/2010/main" val="244588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0F029D-7948-8743-8814-BF406E05F7B2}"/>
              </a:ext>
            </a:extLst>
          </p:cNvPr>
          <p:cNvSpPr txBox="1"/>
          <p:nvPr/>
        </p:nvSpPr>
        <p:spPr>
          <a:xfrm>
            <a:off x="1163568" y="1645012"/>
            <a:ext cx="8476359" cy="4459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Multi-pronged approach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Qualitative EDA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Comparing R</a:t>
            </a:r>
            <a:r>
              <a:rPr lang="en-US" sz="2400" baseline="30000" dirty="0"/>
              <a:t>2</a:t>
            </a:r>
            <a:r>
              <a:rPr lang="en-US" sz="2400" dirty="0"/>
              <a:t> of each feature using simple linear regression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Comparing p-values of all features using </a:t>
            </a:r>
            <a:r>
              <a:rPr lang="en-US" sz="2400" dirty="0" err="1"/>
              <a:t>f_regression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Comparing mutual information scores of all features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Feature importance using random forest regressor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Lasso and multicollinearity analysis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72D6B4-EF7D-0644-A2EA-547758E7B6A6}"/>
              </a:ext>
            </a:extLst>
          </p:cNvPr>
          <p:cNvSpPr/>
          <p:nvPr/>
        </p:nvSpPr>
        <p:spPr>
          <a:xfrm>
            <a:off x="949138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E7FB8-8765-6F4C-AE35-0A6ACFB848C5}"/>
              </a:ext>
            </a:extLst>
          </p:cNvPr>
          <p:cNvSpPr txBox="1"/>
          <p:nvPr/>
        </p:nvSpPr>
        <p:spPr>
          <a:xfrm>
            <a:off x="4387135" y="680813"/>
            <a:ext cx="34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0005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3301-3D1A-D745-98A2-0361F482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9169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4494952" y="680813"/>
            <a:ext cx="3202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Qualitative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2EBDF-CF07-43A2-9D0A-CC21D690DA0B}"/>
              </a:ext>
            </a:extLst>
          </p:cNvPr>
          <p:cNvSpPr txBox="1"/>
          <p:nvPr/>
        </p:nvSpPr>
        <p:spPr>
          <a:xfrm>
            <a:off x="1163752" y="1638085"/>
            <a:ext cx="7578678" cy="515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Some features can be eliminated quickly from examining: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Feature distribution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Relationship vs. the target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# of NA values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318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1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4494952" y="680813"/>
            <a:ext cx="3202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Qualitative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2EBDF-CF07-43A2-9D0A-CC21D690DA0B}"/>
              </a:ext>
            </a:extLst>
          </p:cNvPr>
          <p:cNvSpPr txBox="1"/>
          <p:nvPr/>
        </p:nvSpPr>
        <p:spPr>
          <a:xfrm>
            <a:off x="1163751" y="1638085"/>
            <a:ext cx="7036029" cy="1458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For example,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BsmtUnfSF</a:t>
            </a:r>
            <a:r>
              <a:rPr lang="en-US" sz="2400" dirty="0"/>
              <a:t> shows no relationship vs. log of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0754C-4663-4749-8672-29517BE8D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57" y="3158712"/>
            <a:ext cx="5771284" cy="30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7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1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4494952" y="680813"/>
            <a:ext cx="3202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Qualitative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2EBDF-CF07-43A2-9D0A-CC21D690DA0B}"/>
              </a:ext>
            </a:extLst>
          </p:cNvPr>
          <p:cNvSpPr txBox="1"/>
          <p:nvPr/>
        </p:nvSpPr>
        <p:spPr>
          <a:xfrm>
            <a:off x="1163751" y="1638085"/>
            <a:ext cx="7570021" cy="4413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For example,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Street feature is highly imbalanced.</a:t>
            </a:r>
          </a:p>
          <a:p>
            <a:pPr lvl="1">
              <a:lnSpc>
                <a:spcPct val="200000"/>
              </a:lnSpc>
            </a:pPr>
            <a:endParaRPr lang="en-US" sz="2400" dirty="0"/>
          </a:p>
          <a:p>
            <a:pPr lvl="1">
              <a:lnSpc>
                <a:spcPct val="200000"/>
              </a:lnSpc>
            </a:pP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LotFrontage</a:t>
            </a:r>
            <a:r>
              <a:rPr lang="en-US" sz="2400" dirty="0"/>
              <a:t> has 462 NA values (out of 2580 homes).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966176-48F7-45CA-B90A-3610B3D8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53" y="3228178"/>
            <a:ext cx="3112943" cy="220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9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B9A3-C088-4748-A9C1-FBD0E014BF8E}"/>
              </a:ext>
            </a:extLst>
          </p:cNvPr>
          <p:cNvSpPr txBox="1"/>
          <p:nvPr/>
        </p:nvSpPr>
        <p:spPr>
          <a:xfrm>
            <a:off x="1163753" y="1638085"/>
            <a:ext cx="9749958" cy="3674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For each feature, fit a simple linear regression vs. log of price on the train set and compare the test R</a:t>
            </a:r>
            <a:r>
              <a:rPr lang="en-US" sz="2400" baseline="30000" dirty="0"/>
              <a:t>2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Categorical features were </a:t>
            </a:r>
            <a:r>
              <a:rPr lang="en-US" sz="2400" dirty="0" err="1"/>
              <a:t>dummified</a:t>
            </a:r>
            <a:r>
              <a:rPr lang="en-US" sz="2400" dirty="0"/>
              <a:t> prior to fitting.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Test R</a:t>
            </a:r>
            <a:r>
              <a:rPr lang="en-US" sz="2400" baseline="30000" dirty="0"/>
              <a:t>2 </a:t>
            </a:r>
            <a:r>
              <a:rPr lang="en-US" sz="2400" dirty="0"/>
              <a:t>ranged from as low as almost 0 to as high as almost 0.7.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Focused on features with test R</a:t>
            </a:r>
            <a:r>
              <a:rPr lang="en-US" sz="2400" baseline="30000" dirty="0"/>
              <a:t>2</a:t>
            </a:r>
            <a:r>
              <a:rPr lang="en-US" sz="2400" dirty="0"/>
              <a:t> of at least 0.2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6D3A6-44A7-46C8-8AE4-34BA3507A85B}"/>
              </a:ext>
            </a:extLst>
          </p:cNvPr>
          <p:cNvSpPr txBox="1"/>
          <p:nvPr/>
        </p:nvSpPr>
        <p:spPr>
          <a:xfrm>
            <a:off x="1721180" y="684320"/>
            <a:ext cx="874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Comparing R</a:t>
            </a:r>
            <a:r>
              <a:rPr lang="en-US" sz="3600" baseline="30000" dirty="0"/>
              <a:t>2</a:t>
            </a:r>
            <a:r>
              <a:rPr lang="en-US" sz="3600" dirty="0"/>
              <a:t> From 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60365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1721180" y="684320"/>
            <a:ext cx="874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Comparing R</a:t>
            </a:r>
            <a:r>
              <a:rPr lang="en-US" sz="3600" baseline="30000" dirty="0"/>
              <a:t>2</a:t>
            </a:r>
            <a:r>
              <a:rPr lang="en-US" sz="3600" dirty="0"/>
              <a:t> From Simple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2EBDF-CF07-43A2-9D0A-CC21D690DA0B}"/>
              </a:ext>
            </a:extLst>
          </p:cNvPr>
          <p:cNvSpPr txBox="1"/>
          <p:nvPr/>
        </p:nvSpPr>
        <p:spPr>
          <a:xfrm>
            <a:off x="1163752" y="1638085"/>
            <a:ext cx="8333692" cy="1458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For example,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nn5meansaleprice (a feature we created) has a high test R</a:t>
            </a:r>
            <a:r>
              <a:rPr lang="en-US" sz="2400" baseline="30000" dirty="0"/>
              <a:t>2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65217-D4A3-4918-903B-6F14A8B6479F}"/>
              </a:ext>
            </a:extLst>
          </p:cNvPr>
          <p:cNvSpPr txBox="1"/>
          <p:nvPr/>
        </p:nvSpPr>
        <p:spPr>
          <a:xfrm>
            <a:off x="6348637" y="3096497"/>
            <a:ext cx="4153767" cy="145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Train R</a:t>
            </a:r>
            <a:r>
              <a:rPr lang="en-US" sz="2400" baseline="30000" dirty="0"/>
              <a:t>2</a:t>
            </a:r>
            <a:r>
              <a:rPr lang="en-US" sz="2400" dirty="0"/>
              <a:t>:  0.668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Test R</a:t>
            </a:r>
            <a:r>
              <a:rPr lang="en-US" sz="2400" baseline="30000" dirty="0"/>
              <a:t>2</a:t>
            </a:r>
            <a:r>
              <a:rPr lang="en-US" sz="2400" dirty="0"/>
              <a:t>:  0.697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45D8C3-0E72-45F4-A2FA-16F0C491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71" y="3096497"/>
            <a:ext cx="2545729" cy="30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2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56065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1721180" y="680813"/>
            <a:ext cx="874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Comparing R</a:t>
            </a:r>
            <a:r>
              <a:rPr lang="en-US" sz="3600" baseline="30000" dirty="0"/>
              <a:t>2</a:t>
            </a:r>
            <a:r>
              <a:rPr lang="en-US" sz="3600" dirty="0"/>
              <a:t> From Simple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2EBDF-CF07-43A2-9D0A-CC21D690DA0B}"/>
              </a:ext>
            </a:extLst>
          </p:cNvPr>
          <p:cNvSpPr txBox="1"/>
          <p:nvPr/>
        </p:nvSpPr>
        <p:spPr>
          <a:xfrm>
            <a:off x="1170495" y="1638085"/>
            <a:ext cx="5881931" cy="1458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For example,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HalfBath</a:t>
            </a:r>
            <a:r>
              <a:rPr lang="en-US" sz="2400" dirty="0"/>
              <a:t> (</a:t>
            </a:r>
            <a:r>
              <a:rPr lang="en-US" sz="2400" dirty="0" err="1"/>
              <a:t>dummified</a:t>
            </a:r>
            <a:r>
              <a:rPr lang="en-US" sz="2400" dirty="0"/>
              <a:t>) has a low test R</a:t>
            </a:r>
            <a:r>
              <a:rPr lang="en-US" sz="2400" baseline="30000" dirty="0"/>
              <a:t>2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65217-D4A3-4918-903B-6F14A8B6479F}"/>
              </a:ext>
            </a:extLst>
          </p:cNvPr>
          <p:cNvSpPr txBox="1"/>
          <p:nvPr/>
        </p:nvSpPr>
        <p:spPr>
          <a:xfrm>
            <a:off x="6355380" y="3096497"/>
            <a:ext cx="4153767" cy="145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Train R</a:t>
            </a:r>
            <a:r>
              <a:rPr lang="en-US" sz="2400" baseline="30000" dirty="0"/>
              <a:t>2</a:t>
            </a:r>
            <a:r>
              <a:rPr lang="en-US" sz="2400" dirty="0"/>
              <a:t>: 0.111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Test R</a:t>
            </a:r>
            <a:r>
              <a:rPr lang="en-US" sz="2400" baseline="30000" dirty="0"/>
              <a:t>2</a:t>
            </a:r>
            <a:r>
              <a:rPr lang="en-US" sz="2400" dirty="0"/>
              <a:t>: 0.074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61A98-542E-449A-9094-6EAB825D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23" y="3176522"/>
            <a:ext cx="2732593" cy="291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2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1682644" y="680813"/>
            <a:ext cx="8826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600" dirty="0"/>
              <a:t>Comparing Mutual Information Scores and</a:t>
            </a:r>
          </a:p>
          <a:p>
            <a:pPr lvl="1"/>
            <a:r>
              <a:rPr lang="en-US" sz="3600" dirty="0"/>
              <a:t>p-values From </a:t>
            </a:r>
            <a:r>
              <a:rPr lang="en-US" sz="3600" dirty="0" err="1"/>
              <a:t>f_regression</a:t>
            </a:r>
            <a:r>
              <a:rPr lang="en-US" sz="3600" dirty="0"/>
              <a:t> For All Features</a:t>
            </a:r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71AA5FE2-6A69-4634-8D95-C5499477AE28}"/>
              </a:ext>
            </a:extLst>
          </p:cNvPr>
          <p:cNvSpPr/>
          <p:nvPr/>
        </p:nvSpPr>
        <p:spPr>
          <a:xfrm>
            <a:off x="949322" y="2209799"/>
            <a:ext cx="10293356" cy="403167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E0502-2DE6-47AC-8C45-70308EBD4146}"/>
              </a:ext>
            </a:extLst>
          </p:cNvPr>
          <p:cNvSpPr txBox="1"/>
          <p:nvPr/>
        </p:nvSpPr>
        <p:spPr>
          <a:xfrm>
            <a:off x="1163753" y="2222924"/>
            <a:ext cx="9749958" cy="293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Extract top 25 features by using </a:t>
            </a:r>
            <a:r>
              <a:rPr lang="en-US" sz="2400" dirty="0" err="1"/>
              <a:t>f_regression</a:t>
            </a:r>
            <a:r>
              <a:rPr lang="en-US" sz="2400" dirty="0"/>
              <a:t> and </a:t>
            </a:r>
            <a:r>
              <a:rPr lang="en-US" sz="2400" dirty="0" err="1"/>
              <a:t>mutual_info_regression</a:t>
            </a: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All appropriate </a:t>
            </a:r>
            <a:r>
              <a:rPr lang="en-US" sz="2400" dirty="0" err="1"/>
              <a:t>NaN</a:t>
            </a:r>
            <a:r>
              <a:rPr lang="en-US" sz="2400" dirty="0"/>
              <a:t> values were filled with ‘NA’ since they don’t equate to missing values.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Categorical features were </a:t>
            </a:r>
            <a:r>
              <a:rPr lang="en-US" sz="2400" dirty="0" err="1"/>
              <a:t>dummified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368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609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Cambria Math</vt:lpstr>
      <vt:lpstr>Gill Sans MT</vt:lpstr>
      <vt:lpstr>Wingdings 2</vt:lpstr>
      <vt:lpstr>Dividend</vt:lpstr>
      <vt:lpstr>Pricing of home repairs prior to sale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of home repairs prior to sale</dc:title>
  <dc:creator>Alphenaar,Bruce William</dc:creator>
  <cp:lastModifiedBy>Hong Chan Kim</cp:lastModifiedBy>
  <cp:revision>3</cp:revision>
  <dcterms:created xsi:type="dcterms:W3CDTF">2020-11-22T15:59:08Z</dcterms:created>
  <dcterms:modified xsi:type="dcterms:W3CDTF">2020-11-25T15:22:07Z</dcterms:modified>
</cp:coreProperties>
</file>