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29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1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9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3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71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0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7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9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3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21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0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23DEA3-59F2-D248-B8A1-8A241FECEB62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946120-3778-CA4B-841E-9B391B80F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1880253-F373-F64F-B23D-5DB1EC8F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455" y="313988"/>
            <a:ext cx="42926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7B17754-3DF5-2947-8DCF-E8BE19F07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88" y="1567574"/>
            <a:ext cx="54991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4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FA750E4-54B3-9A44-B5B1-A02CC9F3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657350"/>
            <a:ext cx="538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13E9C55-EE4B-B64A-8086-547AD1DA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11300"/>
            <a:ext cx="81915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391115E-17E6-914C-B71D-19108485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517650"/>
            <a:ext cx="80264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3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histogram&#10;&#10;Description automatically generated">
            <a:extLst>
              <a:ext uri="{FF2B5EF4-FFF2-40B4-BE49-F238E27FC236}">
                <a16:creationId xmlns:a16="http://schemas.microsoft.com/office/drawing/2014/main" id="{7AFD8750-101B-9B41-BF41-DFFA44E56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727200"/>
            <a:ext cx="5308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2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C336EE0-2DAE-3E41-85B0-8C3A5AA6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1695450"/>
            <a:ext cx="5321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7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BF62B06-C1AD-6B44-86E3-49C208F2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47" y="1054976"/>
            <a:ext cx="8420100" cy="388620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12D0AA7-7160-E04E-B5D0-48633772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558" y="1933902"/>
            <a:ext cx="3093496" cy="317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BF7DDF54-F4DB-E842-9422-A6699EA8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536700"/>
            <a:ext cx="78740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88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{E5FD4035-A8C4-6B49-8592-C7FBBBDAD70B}tf10001064</Template>
  <TotalTime>18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Alphenaar,Bruce William</dc:creator>
  <cp:lastModifiedBy>Alphenaar,Bruce William</cp:lastModifiedBy>
  <cp:revision>3</cp:revision>
  <dcterms:created xsi:type="dcterms:W3CDTF">2020-10-31T21:50:18Z</dcterms:created>
  <dcterms:modified xsi:type="dcterms:W3CDTF">2020-11-01T01:17:15Z</dcterms:modified>
</cp:coreProperties>
</file>